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Lst>
  <p:sldSz cx="12192000" cy="6858000"/>
  <p:notesSz cx="6858000" cy="9144000"/>
  <p:embeddedFontLst>
    <p:embeddedFont>
      <p:font typeface="Raleway"/>
      <p:regular r:id="rId32"/>
    </p:embeddedFont>
    <p:embeddedFont>
      <p:font typeface="Lato" panose="020F0502020204030203"/>
      <p:regular r:id="rId33"/>
    </p:embeddedFont>
    <p:embeddedFont>
      <p:font typeface="Calibri" panose="020F0502020204030204"/>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C28221F-8949-4023-9B10-D1C7BBD00B36}" styleName="Table_0">
    <a:wholeTbl>
      <a:tcTxStyle>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Style>
        <a:tcBdr/>
        <a:fill>
          <a:solidFill>
            <a:srgbClr val="CDD4EA"/>
          </a:solidFill>
        </a:fill>
      </a:tcStyle>
    </a:band1H>
    <a:band2H>
      <a:tcStyle>
        <a:tcBdr/>
      </a:tcStyle>
    </a:band2H>
    <a:band1V>
      <a:tcStyle>
        <a:tcBdr/>
        <a:fill>
          <a:solidFill>
            <a:srgbClr val="CDD4EA"/>
          </a:solidFill>
        </a:fill>
      </a:tcStyle>
    </a:band1V>
    <a:band2V>
      <a:tcStyle>
        <a:tcBdr/>
      </a:tcStyle>
    </a:band2V>
    <a:lastCol>
      <a:tcTxStyle b="on">
        <a:font>
          <a:latin typeface="Calibri"/>
          <a:ea typeface="Calibri"/>
          <a:cs typeface="Calibri"/>
        </a:font>
        <a:schemeClr val="lt1"/>
      </a:tcTxStyle>
      <a:tcStyle>
        <a:tcBdr/>
        <a:fill>
          <a:solidFill>
            <a:schemeClr val="accent1"/>
          </a:solidFill>
        </a:fill>
      </a:tcStyle>
    </a:lastCol>
    <a:firstCol>
      <a:tcTxStyle b="on">
        <a:font>
          <a:latin typeface="Calibri"/>
          <a:ea typeface="Calibri"/>
          <a:cs typeface="Calibri"/>
        </a:font>
        <a:schemeClr val="lt1"/>
      </a:tcTxStyle>
      <a:tcStyle>
        <a:tcBdr/>
        <a:fill>
          <a:solidFill>
            <a:schemeClr val="accent1"/>
          </a:solidFill>
        </a:fill>
      </a:tcStyle>
    </a:firstCol>
    <a:lastRow>
      <a:tcTxStyle b="on">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Style>
        <a:tcBdr/>
      </a:tcStyle>
    </a:seCell>
    <a:swCell>
      <a:tcStyle>
        <a:tcBdr/>
      </a:tcStyle>
    </a:swCell>
    <a:firstRow>
      <a:tcTxStyle b="on">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7" Type="http://schemas.openxmlformats.org/officeDocument/2006/relationships/font" Target="fonts/font6.fntdata"/><Relationship Id="rId36" Type="http://schemas.openxmlformats.org/officeDocument/2006/relationships/font" Target="fonts/font5.fntdata"/><Relationship Id="rId35" Type="http://schemas.openxmlformats.org/officeDocument/2006/relationships/font" Target="fonts/font4.fntdata"/><Relationship Id="rId34" Type="http://schemas.openxmlformats.org/officeDocument/2006/relationships/font" Target="fonts/font3.fntdata"/><Relationship Id="rId33" Type="http://schemas.openxmlformats.org/officeDocument/2006/relationships/font" Target="fonts/font2.fntdata"/><Relationship Id="rId32" Type="http://schemas.openxmlformats.org/officeDocument/2006/relationships/font" Target="fonts/font1.fntdata"/><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88" name="Shape 88"/>
        <p:cNvGrpSpPr/>
        <p:nvPr/>
      </p:nvGrpSpPr>
      <p:grpSpPr>
        <a:xfrm>
          <a:off x="0" y="0"/>
          <a:ext cx="0" cy="0"/>
          <a:chOff x="0" y="0"/>
          <a:chExt cx="0" cy="0"/>
        </a:xfrm>
      </p:grpSpPr>
      <p:sp>
        <p:nvSpPr>
          <p:cNvPr id="89" name="Google Shape;89;p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90" name="Google Shape;90;p1: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7" name="Shape 157"/>
        <p:cNvGrpSpPr/>
        <p:nvPr/>
      </p:nvGrpSpPr>
      <p:grpSpPr>
        <a:xfrm>
          <a:off x="0" y="0"/>
          <a:ext cx="0" cy="0"/>
          <a:chOff x="0" y="0"/>
          <a:chExt cx="0" cy="0"/>
        </a:xfrm>
      </p:grpSpPr>
      <p:sp>
        <p:nvSpPr>
          <p:cNvPr id="158" name="Google Shape;158;p1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59" name="Google Shape;159;p10: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4" name="Shape 164"/>
        <p:cNvGrpSpPr/>
        <p:nvPr/>
      </p:nvGrpSpPr>
      <p:grpSpPr>
        <a:xfrm>
          <a:off x="0" y="0"/>
          <a:ext cx="0" cy="0"/>
          <a:chOff x="0" y="0"/>
          <a:chExt cx="0" cy="0"/>
        </a:xfrm>
      </p:grpSpPr>
      <p:sp>
        <p:nvSpPr>
          <p:cNvPr id="165" name="Google Shape;165;p1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66" name="Google Shape;166;p11: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1" name="Shape 171"/>
        <p:cNvGrpSpPr/>
        <p:nvPr/>
      </p:nvGrpSpPr>
      <p:grpSpPr>
        <a:xfrm>
          <a:off x="0" y="0"/>
          <a:ext cx="0" cy="0"/>
          <a:chOff x="0" y="0"/>
          <a:chExt cx="0" cy="0"/>
        </a:xfrm>
      </p:grpSpPr>
      <p:sp>
        <p:nvSpPr>
          <p:cNvPr id="172" name="Google Shape;172;p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73" name="Google Shape;173;p12: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8" name="Shape 178"/>
        <p:cNvGrpSpPr/>
        <p:nvPr/>
      </p:nvGrpSpPr>
      <p:grpSpPr>
        <a:xfrm>
          <a:off x="0" y="0"/>
          <a:ext cx="0" cy="0"/>
          <a:chOff x="0" y="0"/>
          <a:chExt cx="0" cy="0"/>
        </a:xfrm>
      </p:grpSpPr>
      <p:sp>
        <p:nvSpPr>
          <p:cNvPr id="179" name="Google Shape;179;p1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80" name="Google Shape;180;p13: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6" name="Shape 186"/>
        <p:cNvGrpSpPr/>
        <p:nvPr/>
      </p:nvGrpSpPr>
      <p:grpSpPr>
        <a:xfrm>
          <a:off x="0" y="0"/>
          <a:ext cx="0" cy="0"/>
          <a:chOff x="0" y="0"/>
          <a:chExt cx="0" cy="0"/>
        </a:xfrm>
      </p:grpSpPr>
      <p:sp>
        <p:nvSpPr>
          <p:cNvPr id="187" name="Google Shape;187;p1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88" name="Google Shape;188;p14: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4" name="Shape 194"/>
        <p:cNvGrpSpPr/>
        <p:nvPr/>
      </p:nvGrpSpPr>
      <p:grpSpPr>
        <a:xfrm>
          <a:off x="0" y="0"/>
          <a:ext cx="0" cy="0"/>
          <a:chOff x="0" y="0"/>
          <a:chExt cx="0" cy="0"/>
        </a:xfrm>
      </p:grpSpPr>
      <p:sp>
        <p:nvSpPr>
          <p:cNvPr id="195" name="Google Shape;195;g2e93b37bbc3_1_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96" name="Google Shape;196;g2e93b37bbc3_1_3: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2" name="Shape 202"/>
        <p:cNvGrpSpPr/>
        <p:nvPr/>
      </p:nvGrpSpPr>
      <p:grpSpPr>
        <a:xfrm>
          <a:off x="0" y="0"/>
          <a:ext cx="0" cy="0"/>
          <a:chOff x="0" y="0"/>
          <a:chExt cx="0" cy="0"/>
        </a:xfrm>
      </p:grpSpPr>
      <p:sp>
        <p:nvSpPr>
          <p:cNvPr id="203" name="Google Shape;203;g2e93b37bbc3_1_1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04" name="Google Shape;204;g2e93b37bbc3_1_11: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0" name="Shape 210"/>
        <p:cNvGrpSpPr/>
        <p:nvPr/>
      </p:nvGrpSpPr>
      <p:grpSpPr>
        <a:xfrm>
          <a:off x="0" y="0"/>
          <a:ext cx="0" cy="0"/>
          <a:chOff x="0" y="0"/>
          <a:chExt cx="0" cy="0"/>
        </a:xfrm>
      </p:grpSpPr>
      <p:sp>
        <p:nvSpPr>
          <p:cNvPr id="211" name="Google Shape;211;g2e93b37bbc3_1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12" name="Google Shape;212;g2e93b37bbc3_1_19: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8" name="Shape 218"/>
        <p:cNvGrpSpPr/>
        <p:nvPr/>
      </p:nvGrpSpPr>
      <p:grpSpPr>
        <a:xfrm>
          <a:off x="0" y="0"/>
          <a:ext cx="0" cy="0"/>
          <a:chOff x="0" y="0"/>
          <a:chExt cx="0" cy="0"/>
        </a:xfrm>
      </p:grpSpPr>
      <p:sp>
        <p:nvSpPr>
          <p:cNvPr id="219" name="Google Shape;219;g2e93b37bbc3_1_2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20" name="Google Shape;220;g2e93b37bbc3_1_27: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6" name="Shape 226"/>
        <p:cNvGrpSpPr/>
        <p:nvPr/>
      </p:nvGrpSpPr>
      <p:grpSpPr>
        <a:xfrm>
          <a:off x="0" y="0"/>
          <a:ext cx="0" cy="0"/>
          <a:chOff x="0" y="0"/>
          <a:chExt cx="0" cy="0"/>
        </a:xfrm>
      </p:grpSpPr>
      <p:sp>
        <p:nvSpPr>
          <p:cNvPr id="227" name="Google Shape;227;p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28" name="Google Shape;228;p15: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96" name="Shape 96"/>
        <p:cNvGrpSpPr/>
        <p:nvPr/>
      </p:nvGrpSpPr>
      <p:grpSpPr>
        <a:xfrm>
          <a:off x="0" y="0"/>
          <a:ext cx="0" cy="0"/>
          <a:chOff x="0" y="0"/>
          <a:chExt cx="0" cy="0"/>
        </a:xfrm>
      </p:grpSpPr>
      <p:sp>
        <p:nvSpPr>
          <p:cNvPr id="97" name="Google Shape;97;p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98" name="Google Shape;98;p2: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3" name="Shape 233"/>
        <p:cNvGrpSpPr/>
        <p:nvPr/>
      </p:nvGrpSpPr>
      <p:grpSpPr>
        <a:xfrm>
          <a:off x="0" y="0"/>
          <a:ext cx="0" cy="0"/>
          <a:chOff x="0" y="0"/>
          <a:chExt cx="0" cy="0"/>
        </a:xfrm>
      </p:grpSpPr>
      <p:sp>
        <p:nvSpPr>
          <p:cNvPr id="234" name="Google Shape;234;g2e93b37bbc3_1_4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35" name="Google Shape;235;g2e93b37bbc3_1_46: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0" name="Shape 240"/>
        <p:cNvGrpSpPr/>
        <p:nvPr/>
      </p:nvGrpSpPr>
      <p:grpSpPr>
        <a:xfrm>
          <a:off x="0" y="0"/>
          <a:ext cx="0" cy="0"/>
          <a:chOff x="0" y="0"/>
          <a:chExt cx="0" cy="0"/>
        </a:xfrm>
      </p:grpSpPr>
      <p:sp>
        <p:nvSpPr>
          <p:cNvPr id="241" name="Google Shape;241;g2e93b37bbc3_1_5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42" name="Google Shape;242;g2e93b37bbc3_1_51: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7" name="Shape 247"/>
        <p:cNvGrpSpPr/>
        <p:nvPr/>
      </p:nvGrpSpPr>
      <p:grpSpPr>
        <a:xfrm>
          <a:off x="0" y="0"/>
          <a:ext cx="0" cy="0"/>
          <a:chOff x="0" y="0"/>
          <a:chExt cx="0" cy="0"/>
        </a:xfrm>
      </p:grpSpPr>
      <p:sp>
        <p:nvSpPr>
          <p:cNvPr id="248" name="Google Shape;248;g2e93b37bbc3_1_5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49" name="Google Shape;249;g2e93b37bbc3_1_56: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4" name="Shape 254"/>
        <p:cNvGrpSpPr/>
        <p:nvPr/>
      </p:nvGrpSpPr>
      <p:grpSpPr>
        <a:xfrm>
          <a:off x="0" y="0"/>
          <a:ext cx="0" cy="0"/>
          <a:chOff x="0" y="0"/>
          <a:chExt cx="0" cy="0"/>
        </a:xfrm>
      </p:grpSpPr>
      <p:sp>
        <p:nvSpPr>
          <p:cNvPr id="255" name="Google Shape;255;g2e93b37bbc3_1_6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56" name="Google Shape;256;g2e93b37bbc3_1_64: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1" name="Shape 261"/>
        <p:cNvGrpSpPr/>
        <p:nvPr/>
      </p:nvGrpSpPr>
      <p:grpSpPr>
        <a:xfrm>
          <a:off x="0" y="0"/>
          <a:ext cx="0" cy="0"/>
          <a:chOff x="0" y="0"/>
          <a:chExt cx="0" cy="0"/>
        </a:xfrm>
      </p:grpSpPr>
      <p:sp>
        <p:nvSpPr>
          <p:cNvPr id="262" name="Google Shape;262;p1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63" name="Google Shape;263;p16: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8" name="Shape 268"/>
        <p:cNvGrpSpPr/>
        <p:nvPr/>
      </p:nvGrpSpPr>
      <p:grpSpPr>
        <a:xfrm>
          <a:off x="0" y="0"/>
          <a:ext cx="0" cy="0"/>
          <a:chOff x="0" y="0"/>
          <a:chExt cx="0" cy="0"/>
        </a:xfrm>
      </p:grpSpPr>
      <p:sp>
        <p:nvSpPr>
          <p:cNvPr id="269" name="Google Shape;269;p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70" name="Google Shape;270;p17: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4" name="Shape 104"/>
        <p:cNvGrpSpPr/>
        <p:nvPr/>
      </p:nvGrpSpPr>
      <p:grpSpPr>
        <a:xfrm>
          <a:off x="0" y="0"/>
          <a:ext cx="0" cy="0"/>
          <a:chOff x="0" y="0"/>
          <a:chExt cx="0" cy="0"/>
        </a:xfrm>
      </p:grpSpPr>
      <p:sp>
        <p:nvSpPr>
          <p:cNvPr id="105" name="Google Shape;105;p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06" name="Google Shape;106;p3: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2" name="Shape 112"/>
        <p:cNvGrpSpPr/>
        <p:nvPr/>
      </p:nvGrpSpPr>
      <p:grpSpPr>
        <a:xfrm>
          <a:off x="0" y="0"/>
          <a:ext cx="0" cy="0"/>
          <a:chOff x="0" y="0"/>
          <a:chExt cx="0" cy="0"/>
        </a:xfrm>
      </p:grpSpPr>
      <p:sp>
        <p:nvSpPr>
          <p:cNvPr id="113" name="Google Shape;113;p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14" name="Google Shape;114;p4: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1" name="Shape 121"/>
        <p:cNvGrpSpPr/>
        <p:nvPr/>
      </p:nvGrpSpPr>
      <p:grpSpPr>
        <a:xfrm>
          <a:off x="0" y="0"/>
          <a:ext cx="0" cy="0"/>
          <a:chOff x="0" y="0"/>
          <a:chExt cx="0" cy="0"/>
        </a:xfrm>
      </p:grpSpPr>
      <p:sp>
        <p:nvSpPr>
          <p:cNvPr id="122" name="Google Shape;122;g2e93b37bbc3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23" name="Google Shape;123;g2e93b37bbc3_0_0: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8" name="Shape 128"/>
        <p:cNvGrpSpPr/>
        <p:nvPr/>
      </p:nvGrpSpPr>
      <p:grpSpPr>
        <a:xfrm>
          <a:off x="0" y="0"/>
          <a:ext cx="0" cy="0"/>
          <a:chOff x="0" y="0"/>
          <a:chExt cx="0" cy="0"/>
        </a:xfrm>
      </p:grpSpPr>
      <p:sp>
        <p:nvSpPr>
          <p:cNvPr id="129" name="Google Shape;129;p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30" name="Google Shape;130;p5: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6" name="Shape 136"/>
        <p:cNvGrpSpPr/>
        <p:nvPr/>
      </p:nvGrpSpPr>
      <p:grpSpPr>
        <a:xfrm>
          <a:off x="0" y="0"/>
          <a:ext cx="0" cy="0"/>
          <a:chOff x="0" y="0"/>
          <a:chExt cx="0" cy="0"/>
        </a:xfrm>
      </p:grpSpPr>
      <p:sp>
        <p:nvSpPr>
          <p:cNvPr id="137" name="Google Shape;137;p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38" name="Google Shape;138;p7: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3" name="Shape 143"/>
        <p:cNvGrpSpPr/>
        <p:nvPr/>
      </p:nvGrpSpPr>
      <p:grpSpPr>
        <a:xfrm>
          <a:off x="0" y="0"/>
          <a:ext cx="0" cy="0"/>
          <a:chOff x="0" y="0"/>
          <a:chExt cx="0" cy="0"/>
        </a:xfrm>
      </p:grpSpPr>
      <p:sp>
        <p:nvSpPr>
          <p:cNvPr id="144" name="Google Shape;144;p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45" name="Google Shape;145;p8: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0" name="Shape 150"/>
        <p:cNvGrpSpPr/>
        <p:nvPr/>
      </p:nvGrpSpPr>
      <p:grpSpPr>
        <a:xfrm>
          <a:off x="0" y="0"/>
          <a:ext cx="0" cy="0"/>
          <a:chOff x="0" y="0"/>
          <a:chExt cx="0" cy="0"/>
        </a:xfrm>
      </p:grpSpPr>
      <p:sp>
        <p:nvSpPr>
          <p:cNvPr id="151" name="Google Shape;151;p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52" name="Google Shape;152;p9: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bg>
      <p:bgPr>
        <a:solidFill>
          <a:schemeClr val="lt2"/>
        </a:solidFill>
        <a:effectLst/>
      </p:bgPr>
    </p:bg>
    <p:spTree>
      <p:nvGrpSpPr>
        <p:cNvPr id="9" name="Shape 9"/>
        <p:cNvGrpSpPr/>
        <p:nvPr/>
      </p:nvGrpSpPr>
      <p:grpSpPr>
        <a:xfrm>
          <a:off x="0" y="0"/>
          <a:ext cx="0" cy="0"/>
          <a:chOff x="0" y="0"/>
          <a:chExt cx="0" cy="0"/>
        </a:xfrm>
      </p:grpSpPr>
      <p:sp>
        <p:nvSpPr>
          <p:cNvPr id="10" name="Google Shape;10;p2"/>
          <p:cNvSpPr/>
          <p:nvPr/>
        </p:nvSpPr>
        <p:spPr>
          <a:xfrm>
            <a:off x="0" y="0"/>
            <a:ext cx="12192000" cy="6504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1" name="Google Shape;11;p2"/>
          <p:cNvGrpSpPr/>
          <p:nvPr/>
        </p:nvGrpSpPr>
        <p:grpSpPr>
          <a:xfrm>
            <a:off x="1107036" y="1588427"/>
            <a:ext cx="994316" cy="61102"/>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4" name="Google Shape;14;p2"/>
          <p:cNvSpPr txBox="1"/>
          <p:nvPr>
            <p:ph type="ctrTitle"/>
          </p:nvPr>
        </p:nvSpPr>
        <p:spPr>
          <a:xfrm>
            <a:off x="972600" y="1763267"/>
            <a:ext cx="10250700" cy="2219700"/>
          </a:xfrm>
          <a:prstGeom prst="rect">
            <a:avLst/>
          </a:prstGeom>
        </p:spPr>
        <p:txBody>
          <a:bodyPr spcFirstLastPara="1" wrap="square" lIns="121900" tIns="121900" rIns="121900" bIns="121900" anchor="t" anchorCtr="0">
            <a:normAutofit/>
          </a:bodyPr>
          <a:lstStyle>
            <a:lvl1pPr lvl="0">
              <a:spcBef>
                <a:spcPts val="0"/>
              </a:spcBef>
              <a:spcAft>
                <a:spcPts val="0"/>
              </a:spcAft>
              <a:buSzPts val="5600"/>
              <a:buNone/>
              <a:defRPr sz="5600"/>
            </a:lvl1pPr>
            <a:lvl2pPr lvl="1">
              <a:spcBef>
                <a:spcPts val="0"/>
              </a:spcBef>
              <a:spcAft>
                <a:spcPts val="0"/>
              </a:spcAft>
              <a:buSzPts val="5600"/>
              <a:buNone/>
              <a:defRPr sz="5600"/>
            </a:lvl2pPr>
            <a:lvl3pPr lvl="2">
              <a:spcBef>
                <a:spcPts val="0"/>
              </a:spcBef>
              <a:spcAft>
                <a:spcPts val="0"/>
              </a:spcAft>
              <a:buSzPts val="5600"/>
              <a:buNone/>
              <a:defRPr sz="5600"/>
            </a:lvl3pPr>
            <a:lvl4pPr lvl="3">
              <a:spcBef>
                <a:spcPts val="0"/>
              </a:spcBef>
              <a:spcAft>
                <a:spcPts val="0"/>
              </a:spcAft>
              <a:buSzPts val="5600"/>
              <a:buNone/>
              <a:defRPr sz="5600"/>
            </a:lvl4pPr>
            <a:lvl5pPr lvl="4">
              <a:spcBef>
                <a:spcPts val="0"/>
              </a:spcBef>
              <a:spcAft>
                <a:spcPts val="0"/>
              </a:spcAft>
              <a:buSzPts val="5600"/>
              <a:buNone/>
              <a:defRPr sz="5600"/>
            </a:lvl5pPr>
            <a:lvl6pPr lvl="5">
              <a:spcBef>
                <a:spcPts val="0"/>
              </a:spcBef>
              <a:spcAft>
                <a:spcPts val="0"/>
              </a:spcAft>
              <a:buSzPts val="5600"/>
              <a:buNone/>
              <a:defRPr sz="5600"/>
            </a:lvl6pPr>
            <a:lvl7pPr lvl="6">
              <a:spcBef>
                <a:spcPts val="0"/>
              </a:spcBef>
              <a:spcAft>
                <a:spcPts val="0"/>
              </a:spcAft>
              <a:buSzPts val="5600"/>
              <a:buNone/>
              <a:defRPr sz="5600"/>
            </a:lvl7pPr>
            <a:lvl8pPr lvl="7">
              <a:spcBef>
                <a:spcPts val="0"/>
              </a:spcBef>
              <a:spcAft>
                <a:spcPts val="0"/>
              </a:spcAft>
              <a:buSzPts val="5600"/>
              <a:buNone/>
              <a:defRPr sz="5600"/>
            </a:lvl8pPr>
            <a:lvl9pPr lvl="8">
              <a:spcBef>
                <a:spcPts val="0"/>
              </a:spcBef>
              <a:spcAft>
                <a:spcPts val="0"/>
              </a:spcAft>
              <a:buSzPts val="5600"/>
              <a:buNone/>
              <a:defRPr sz="5600"/>
            </a:lvl9pPr>
          </a:lstStyle>
          <a:p/>
        </p:txBody>
      </p:sp>
      <p:sp>
        <p:nvSpPr>
          <p:cNvPr id="15" name="Google Shape;15;p2"/>
          <p:cNvSpPr txBox="1"/>
          <p:nvPr>
            <p:ph type="subTitle" idx="1"/>
          </p:nvPr>
        </p:nvSpPr>
        <p:spPr>
          <a:xfrm>
            <a:off x="972837" y="4230533"/>
            <a:ext cx="10250700" cy="721500"/>
          </a:xfrm>
          <a:prstGeom prst="rect">
            <a:avLst/>
          </a:prstGeom>
        </p:spPr>
        <p:txBody>
          <a:bodyPr spcFirstLastPara="1" wrap="square" lIns="121900" tIns="121900" rIns="121900" bIns="121900" anchor="t" anchorCtr="0">
            <a:normAutofit/>
          </a:bodyPr>
          <a:lstStyle>
            <a:lvl1pPr lvl="0">
              <a:lnSpc>
                <a:spcPct val="100000"/>
              </a:lnSpc>
              <a:spcBef>
                <a:spcPts val="0"/>
              </a:spcBef>
              <a:spcAft>
                <a:spcPts val="0"/>
              </a:spcAft>
              <a:buSzPts val="2100"/>
              <a:buNone/>
              <a:defRPr sz="2100"/>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p:txBody>
      </p:sp>
      <p:sp>
        <p:nvSpPr>
          <p:cNvPr id="16" name="Google Shape;16;p2"/>
          <p:cNvSpPr txBox="1"/>
          <p:nvPr>
            <p:ph type="sldNum" idx="12"/>
          </p:nvPr>
        </p:nvSpPr>
        <p:spPr>
          <a:xfrm>
            <a:off x="11381736" y="6333134"/>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73" name="Shape 73"/>
        <p:cNvGrpSpPr/>
        <p:nvPr/>
      </p:nvGrpSpPr>
      <p:grpSpPr>
        <a:xfrm>
          <a:off x="0" y="0"/>
          <a:ext cx="0" cy="0"/>
          <a:chOff x="0" y="0"/>
          <a:chExt cx="0" cy="0"/>
        </a:xfrm>
      </p:grpSpPr>
      <p:grpSp>
        <p:nvGrpSpPr>
          <p:cNvPr id="74" name="Google Shape;74;p11"/>
          <p:cNvGrpSpPr/>
          <p:nvPr/>
        </p:nvGrpSpPr>
        <p:grpSpPr>
          <a:xfrm>
            <a:off x="1107036" y="5558926"/>
            <a:ext cx="994316" cy="61102"/>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77" name="Google Shape;77;p11"/>
          <p:cNvSpPr txBox="1"/>
          <p:nvPr>
            <p:ph type="title" hasCustomPrompt="1"/>
          </p:nvPr>
        </p:nvSpPr>
        <p:spPr>
          <a:xfrm>
            <a:off x="972600" y="978600"/>
            <a:ext cx="10251300" cy="1659600"/>
          </a:xfrm>
          <a:prstGeom prst="rect">
            <a:avLst/>
          </a:prstGeom>
        </p:spPr>
        <p:txBody>
          <a:bodyPr spcFirstLastPara="1" wrap="square" lIns="121900" tIns="121900" rIns="121900" bIns="121900" anchor="t" anchorCtr="0">
            <a:normAutofit/>
          </a:bodyPr>
          <a:lstStyle>
            <a:lvl1pPr lvl="0">
              <a:spcBef>
                <a:spcPts val="0"/>
              </a:spcBef>
              <a:spcAft>
                <a:spcPts val="0"/>
              </a:spcAft>
              <a:buClr>
                <a:schemeClr val="lt1"/>
              </a:buClr>
              <a:buSzPts val="10700"/>
              <a:buNone/>
              <a:defRPr sz="10700">
                <a:solidFill>
                  <a:schemeClr val="lt1"/>
                </a:solidFill>
              </a:defRPr>
            </a:lvl1pPr>
            <a:lvl2pPr lvl="1">
              <a:spcBef>
                <a:spcPts val="0"/>
              </a:spcBef>
              <a:spcAft>
                <a:spcPts val="0"/>
              </a:spcAft>
              <a:buClr>
                <a:schemeClr val="lt1"/>
              </a:buClr>
              <a:buSzPts val="10700"/>
              <a:buNone/>
              <a:defRPr sz="10700">
                <a:solidFill>
                  <a:schemeClr val="lt1"/>
                </a:solidFill>
              </a:defRPr>
            </a:lvl2pPr>
            <a:lvl3pPr lvl="2">
              <a:spcBef>
                <a:spcPts val="0"/>
              </a:spcBef>
              <a:spcAft>
                <a:spcPts val="0"/>
              </a:spcAft>
              <a:buClr>
                <a:schemeClr val="lt1"/>
              </a:buClr>
              <a:buSzPts val="10700"/>
              <a:buNone/>
              <a:defRPr sz="10700">
                <a:solidFill>
                  <a:schemeClr val="lt1"/>
                </a:solidFill>
              </a:defRPr>
            </a:lvl3pPr>
            <a:lvl4pPr lvl="3">
              <a:spcBef>
                <a:spcPts val="0"/>
              </a:spcBef>
              <a:spcAft>
                <a:spcPts val="0"/>
              </a:spcAft>
              <a:buClr>
                <a:schemeClr val="lt1"/>
              </a:buClr>
              <a:buSzPts val="10700"/>
              <a:buNone/>
              <a:defRPr sz="10700">
                <a:solidFill>
                  <a:schemeClr val="lt1"/>
                </a:solidFill>
              </a:defRPr>
            </a:lvl4pPr>
            <a:lvl5pPr lvl="4">
              <a:spcBef>
                <a:spcPts val="0"/>
              </a:spcBef>
              <a:spcAft>
                <a:spcPts val="0"/>
              </a:spcAft>
              <a:buClr>
                <a:schemeClr val="lt1"/>
              </a:buClr>
              <a:buSzPts val="10700"/>
              <a:buNone/>
              <a:defRPr sz="10700">
                <a:solidFill>
                  <a:schemeClr val="lt1"/>
                </a:solidFill>
              </a:defRPr>
            </a:lvl5pPr>
            <a:lvl6pPr lvl="5">
              <a:spcBef>
                <a:spcPts val="0"/>
              </a:spcBef>
              <a:spcAft>
                <a:spcPts val="0"/>
              </a:spcAft>
              <a:buClr>
                <a:schemeClr val="lt1"/>
              </a:buClr>
              <a:buSzPts val="10700"/>
              <a:buNone/>
              <a:defRPr sz="10700">
                <a:solidFill>
                  <a:schemeClr val="lt1"/>
                </a:solidFill>
              </a:defRPr>
            </a:lvl6pPr>
            <a:lvl7pPr lvl="6">
              <a:spcBef>
                <a:spcPts val="0"/>
              </a:spcBef>
              <a:spcAft>
                <a:spcPts val="0"/>
              </a:spcAft>
              <a:buClr>
                <a:schemeClr val="lt1"/>
              </a:buClr>
              <a:buSzPts val="10700"/>
              <a:buNone/>
              <a:defRPr sz="10700">
                <a:solidFill>
                  <a:schemeClr val="lt1"/>
                </a:solidFill>
              </a:defRPr>
            </a:lvl7pPr>
            <a:lvl8pPr lvl="7">
              <a:spcBef>
                <a:spcPts val="0"/>
              </a:spcBef>
              <a:spcAft>
                <a:spcPts val="0"/>
              </a:spcAft>
              <a:buClr>
                <a:schemeClr val="lt1"/>
              </a:buClr>
              <a:buSzPts val="10700"/>
              <a:buNone/>
              <a:defRPr sz="10700">
                <a:solidFill>
                  <a:schemeClr val="lt1"/>
                </a:solidFill>
              </a:defRPr>
            </a:lvl8pPr>
            <a:lvl9pPr lvl="8">
              <a:spcBef>
                <a:spcPts val="0"/>
              </a:spcBef>
              <a:spcAft>
                <a:spcPts val="0"/>
              </a:spcAft>
              <a:buClr>
                <a:schemeClr val="lt1"/>
              </a:buClr>
              <a:buSzPts val="10700"/>
              <a:buNone/>
              <a:defRPr sz="10700">
                <a:solidFill>
                  <a:schemeClr val="lt1"/>
                </a:solidFill>
              </a:defRPr>
            </a:lvl9pPr>
          </a:lstStyle>
          <a:p>
            <a:r>
              <a:t>xx%</a:t>
            </a:r>
          </a:p>
        </p:txBody>
      </p:sp>
      <p:sp>
        <p:nvSpPr>
          <p:cNvPr id="78" name="Google Shape;78;p11"/>
          <p:cNvSpPr txBox="1"/>
          <p:nvPr>
            <p:ph type="body" idx="1"/>
          </p:nvPr>
        </p:nvSpPr>
        <p:spPr>
          <a:xfrm>
            <a:off x="972600" y="3030517"/>
            <a:ext cx="10251300" cy="21072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Clr>
                <a:schemeClr val="lt1"/>
              </a:buClr>
              <a:buSzPts val="1700"/>
              <a:buChar char="●"/>
              <a:defRPr>
                <a:solidFill>
                  <a:schemeClr val="lt1"/>
                </a:solidFill>
              </a:defRPr>
            </a:lvl1pPr>
            <a:lvl2pPr marL="914400" lvl="1" indent="-323850">
              <a:spcBef>
                <a:spcPts val="0"/>
              </a:spcBef>
              <a:spcAft>
                <a:spcPts val="0"/>
              </a:spcAft>
              <a:buClr>
                <a:schemeClr val="lt1"/>
              </a:buClr>
              <a:buSzPts val="1500"/>
              <a:buChar char="○"/>
              <a:defRPr>
                <a:solidFill>
                  <a:schemeClr val="lt1"/>
                </a:solidFill>
              </a:defRPr>
            </a:lvl2pPr>
            <a:lvl3pPr marL="1371600" lvl="2" indent="-323850">
              <a:spcBef>
                <a:spcPts val="0"/>
              </a:spcBef>
              <a:spcAft>
                <a:spcPts val="0"/>
              </a:spcAft>
              <a:buClr>
                <a:schemeClr val="lt1"/>
              </a:buClr>
              <a:buSzPts val="1500"/>
              <a:buChar char="■"/>
              <a:defRPr>
                <a:solidFill>
                  <a:schemeClr val="lt1"/>
                </a:solidFill>
              </a:defRPr>
            </a:lvl3pPr>
            <a:lvl4pPr marL="1828800" lvl="3" indent="-323850">
              <a:spcBef>
                <a:spcPts val="0"/>
              </a:spcBef>
              <a:spcAft>
                <a:spcPts val="0"/>
              </a:spcAft>
              <a:buClr>
                <a:schemeClr val="lt1"/>
              </a:buClr>
              <a:buSzPts val="1500"/>
              <a:buChar char="●"/>
              <a:defRPr>
                <a:solidFill>
                  <a:schemeClr val="lt1"/>
                </a:solidFill>
              </a:defRPr>
            </a:lvl4pPr>
            <a:lvl5pPr marL="2286000" lvl="4" indent="-323850">
              <a:spcBef>
                <a:spcPts val="0"/>
              </a:spcBef>
              <a:spcAft>
                <a:spcPts val="0"/>
              </a:spcAft>
              <a:buClr>
                <a:schemeClr val="lt1"/>
              </a:buClr>
              <a:buSzPts val="1500"/>
              <a:buChar char="○"/>
              <a:defRPr>
                <a:solidFill>
                  <a:schemeClr val="lt1"/>
                </a:solidFill>
              </a:defRPr>
            </a:lvl5pPr>
            <a:lvl6pPr marL="2743200" lvl="5" indent="-323850">
              <a:spcBef>
                <a:spcPts val="0"/>
              </a:spcBef>
              <a:spcAft>
                <a:spcPts val="0"/>
              </a:spcAft>
              <a:buClr>
                <a:schemeClr val="lt1"/>
              </a:buClr>
              <a:buSzPts val="1500"/>
              <a:buChar char="■"/>
              <a:defRPr>
                <a:solidFill>
                  <a:schemeClr val="lt1"/>
                </a:solidFill>
              </a:defRPr>
            </a:lvl6pPr>
            <a:lvl7pPr marL="3200400" lvl="6" indent="-323850">
              <a:spcBef>
                <a:spcPts val="0"/>
              </a:spcBef>
              <a:spcAft>
                <a:spcPts val="0"/>
              </a:spcAft>
              <a:buClr>
                <a:schemeClr val="lt1"/>
              </a:buClr>
              <a:buSzPts val="1500"/>
              <a:buChar char="●"/>
              <a:defRPr>
                <a:solidFill>
                  <a:schemeClr val="lt1"/>
                </a:solidFill>
              </a:defRPr>
            </a:lvl7pPr>
            <a:lvl8pPr marL="3657600" lvl="7" indent="-323850">
              <a:spcBef>
                <a:spcPts val="0"/>
              </a:spcBef>
              <a:spcAft>
                <a:spcPts val="0"/>
              </a:spcAft>
              <a:buClr>
                <a:schemeClr val="lt1"/>
              </a:buClr>
              <a:buSzPts val="1500"/>
              <a:buChar char="○"/>
              <a:defRPr>
                <a:solidFill>
                  <a:schemeClr val="lt1"/>
                </a:solidFill>
              </a:defRPr>
            </a:lvl8pPr>
            <a:lvl9pPr marL="4114800" lvl="8" indent="-323850">
              <a:spcBef>
                <a:spcPts val="0"/>
              </a:spcBef>
              <a:spcAft>
                <a:spcPts val="0"/>
              </a:spcAft>
              <a:buClr>
                <a:schemeClr val="lt1"/>
              </a:buClr>
              <a:buSzPts val="1500"/>
              <a:buChar char="■"/>
              <a:defRPr>
                <a:solidFill>
                  <a:schemeClr val="lt1"/>
                </a:solidFill>
              </a:defRPr>
            </a:lvl9pPr>
          </a:lstStyle>
          <a:p/>
        </p:txBody>
      </p:sp>
      <p:sp>
        <p:nvSpPr>
          <p:cNvPr id="79" name="Google Shape;79;p11"/>
          <p:cNvSpPr txBox="1"/>
          <p:nvPr>
            <p:ph type="sldNum" idx="12"/>
          </p:nvPr>
        </p:nvSpPr>
        <p:spPr>
          <a:xfrm>
            <a:off x="11381736" y="6333134"/>
            <a:ext cx="731700" cy="524700"/>
          </a:xfrm>
          <a:prstGeom prst="rect">
            <a:avLst/>
          </a:prstGeom>
        </p:spPr>
        <p:txBody>
          <a:bodyPr spcFirstLastPara="1" wrap="square" lIns="121900" tIns="121900" rIns="121900" bIns="121900"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80" name="Shape 80"/>
        <p:cNvGrpSpPr/>
        <p:nvPr/>
      </p:nvGrpSpPr>
      <p:grpSpPr>
        <a:xfrm>
          <a:off x="0" y="0"/>
          <a:ext cx="0" cy="0"/>
          <a:chOff x="0" y="0"/>
          <a:chExt cx="0" cy="0"/>
        </a:xfrm>
      </p:grpSpPr>
      <p:sp>
        <p:nvSpPr>
          <p:cNvPr id="81" name="Google Shape;81;p12"/>
          <p:cNvSpPr txBox="1"/>
          <p:nvPr>
            <p:ph type="sldNum" idx="12"/>
          </p:nvPr>
        </p:nvSpPr>
        <p:spPr>
          <a:xfrm>
            <a:off x="11381736" y="6333134"/>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82" name="Shape 82"/>
        <p:cNvGrpSpPr/>
        <p:nvPr/>
      </p:nvGrpSpPr>
      <p:grpSpPr>
        <a:xfrm>
          <a:off x="0" y="0"/>
          <a:ext cx="0" cy="0"/>
          <a:chOff x="0" y="0"/>
          <a:chExt cx="0" cy="0"/>
        </a:xfrm>
      </p:grpSpPr>
      <p:sp>
        <p:nvSpPr>
          <p:cNvPr id="83" name="Google Shape;83;p13"/>
          <p:cNvSpPr txBox="1"/>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84" name="Google Shape;84;p13"/>
          <p:cNvSpPr txBox="1"/>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1600"/>
              </a:spcBef>
              <a:spcAft>
                <a:spcPts val="0"/>
              </a:spcAft>
              <a:buClr>
                <a:schemeClr val="dk1"/>
              </a:buClr>
              <a:buSzPts val="1800"/>
              <a:buChar char="○"/>
              <a:defRPr/>
            </a:lvl2pPr>
            <a:lvl3pPr marL="1371600" lvl="2" indent="-342900" algn="l" rtl="0">
              <a:lnSpc>
                <a:spcPct val="90000"/>
              </a:lnSpc>
              <a:spcBef>
                <a:spcPts val="1600"/>
              </a:spcBef>
              <a:spcAft>
                <a:spcPts val="0"/>
              </a:spcAft>
              <a:buClr>
                <a:schemeClr val="dk1"/>
              </a:buClr>
              <a:buSzPts val="1800"/>
              <a:buChar char="■"/>
              <a:defRPr/>
            </a:lvl3pPr>
            <a:lvl4pPr marL="1828800" lvl="3" indent="-342900" algn="l" rtl="0">
              <a:lnSpc>
                <a:spcPct val="90000"/>
              </a:lnSpc>
              <a:spcBef>
                <a:spcPts val="1600"/>
              </a:spcBef>
              <a:spcAft>
                <a:spcPts val="0"/>
              </a:spcAft>
              <a:buClr>
                <a:schemeClr val="dk1"/>
              </a:buClr>
              <a:buSzPts val="1800"/>
              <a:buChar char="●"/>
              <a:defRPr/>
            </a:lvl4pPr>
            <a:lvl5pPr marL="2286000" lvl="4" indent="-342900" algn="l" rtl="0">
              <a:lnSpc>
                <a:spcPct val="90000"/>
              </a:lnSpc>
              <a:spcBef>
                <a:spcPts val="1600"/>
              </a:spcBef>
              <a:spcAft>
                <a:spcPts val="0"/>
              </a:spcAft>
              <a:buClr>
                <a:schemeClr val="dk1"/>
              </a:buClr>
              <a:buSzPts val="1800"/>
              <a:buChar char="○"/>
              <a:defRPr/>
            </a:lvl5pPr>
            <a:lvl6pPr marL="2743200" lvl="5" indent="-342900" algn="l" rtl="0">
              <a:lnSpc>
                <a:spcPct val="90000"/>
              </a:lnSpc>
              <a:spcBef>
                <a:spcPts val="1600"/>
              </a:spcBef>
              <a:spcAft>
                <a:spcPts val="0"/>
              </a:spcAft>
              <a:buClr>
                <a:schemeClr val="dk1"/>
              </a:buClr>
              <a:buSzPts val="1800"/>
              <a:buChar char="■"/>
              <a:defRPr/>
            </a:lvl6pPr>
            <a:lvl7pPr marL="3200400" lvl="6" indent="-342900" algn="l" rtl="0">
              <a:lnSpc>
                <a:spcPct val="90000"/>
              </a:lnSpc>
              <a:spcBef>
                <a:spcPts val="1600"/>
              </a:spcBef>
              <a:spcAft>
                <a:spcPts val="0"/>
              </a:spcAft>
              <a:buClr>
                <a:schemeClr val="dk1"/>
              </a:buClr>
              <a:buSzPts val="1800"/>
              <a:buChar char="●"/>
              <a:defRPr/>
            </a:lvl7pPr>
            <a:lvl8pPr marL="3657600" lvl="7" indent="-342900" algn="l" rtl="0">
              <a:lnSpc>
                <a:spcPct val="90000"/>
              </a:lnSpc>
              <a:spcBef>
                <a:spcPts val="1600"/>
              </a:spcBef>
              <a:spcAft>
                <a:spcPts val="0"/>
              </a:spcAft>
              <a:buClr>
                <a:schemeClr val="dk1"/>
              </a:buClr>
              <a:buSzPts val="1800"/>
              <a:buChar char="○"/>
              <a:defRPr/>
            </a:lvl8pPr>
            <a:lvl9pPr marL="4114800" lvl="8" indent="-342900" algn="l" rtl="0">
              <a:lnSpc>
                <a:spcPct val="90000"/>
              </a:lnSpc>
              <a:spcBef>
                <a:spcPts val="1600"/>
              </a:spcBef>
              <a:spcAft>
                <a:spcPts val="1600"/>
              </a:spcAft>
              <a:buClr>
                <a:schemeClr val="dk1"/>
              </a:buClr>
              <a:buSzPts val="1800"/>
              <a:buChar char="■"/>
              <a:defRPr/>
            </a:lvl9pPr>
          </a:lstStyle>
          <a:p/>
        </p:txBody>
      </p:sp>
      <p:sp>
        <p:nvSpPr>
          <p:cNvPr id="85" name="Google Shape;85;p13"/>
          <p:cNvSpPr txBox="1"/>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86" name="Google Shape;86;p13"/>
          <p:cNvSpPr txBox="1"/>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87" name="Google Shape;87;p13"/>
          <p:cNvSpPr txBox="1"/>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rm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bg>
      <p:bgPr>
        <a:solidFill>
          <a:schemeClr val="dk1"/>
        </a:solidFill>
        <a:effectLst/>
      </p:bgPr>
    </p:bg>
    <p:spTree>
      <p:nvGrpSpPr>
        <p:cNvPr id="17" name="Shape 17"/>
        <p:cNvGrpSpPr/>
        <p:nvPr/>
      </p:nvGrpSpPr>
      <p:grpSpPr>
        <a:xfrm>
          <a:off x="0" y="0"/>
          <a:ext cx="0" cy="0"/>
          <a:chOff x="0" y="0"/>
          <a:chExt cx="0" cy="0"/>
        </a:xfrm>
      </p:grpSpPr>
      <p:grpSp>
        <p:nvGrpSpPr>
          <p:cNvPr id="18" name="Google Shape;18;p3"/>
          <p:cNvGrpSpPr/>
          <p:nvPr/>
        </p:nvGrpSpPr>
        <p:grpSpPr>
          <a:xfrm>
            <a:off x="1107036" y="1588427"/>
            <a:ext cx="994316" cy="61102"/>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21" name="Google Shape;21;p3"/>
          <p:cNvSpPr txBox="1"/>
          <p:nvPr>
            <p:ph type="title"/>
          </p:nvPr>
        </p:nvSpPr>
        <p:spPr>
          <a:xfrm>
            <a:off x="972600" y="1763267"/>
            <a:ext cx="10251300" cy="2024700"/>
          </a:xfrm>
          <a:prstGeom prst="rect">
            <a:avLst/>
          </a:prstGeom>
        </p:spPr>
        <p:txBody>
          <a:bodyPr spcFirstLastPara="1" wrap="square" lIns="121900" tIns="121900" rIns="121900" bIns="121900" anchor="t"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22" name="Google Shape;22;p3"/>
          <p:cNvSpPr txBox="1"/>
          <p:nvPr>
            <p:ph type="sldNum" idx="12"/>
          </p:nvPr>
        </p:nvSpPr>
        <p:spPr>
          <a:xfrm>
            <a:off x="11381736" y="6333134"/>
            <a:ext cx="731700" cy="524700"/>
          </a:xfrm>
          <a:prstGeom prst="rect">
            <a:avLst/>
          </a:prstGeom>
        </p:spPr>
        <p:txBody>
          <a:bodyPr spcFirstLastPara="1" wrap="square" lIns="121900" tIns="121900" rIns="121900" bIns="121900"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23" name="Shape 23"/>
        <p:cNvGrpSpPr/>
        <p:nvPr/>
      </p:nvGrpSpPr>
      <p:grpSpPr>
        <a:xfrm>
          <a:off x="0" y="0"/>
          <a:ext cx="0" cy="0"/>
          <a:chOff x="0" y="0"/>
          <a:chExt cx="0" cy="0"/>
        </a:xfrm>
      </p:grpSpPr>
      <p:sp>
        <p:nvSpPr>
          <p:cNvPr id="24" name="Google Shape;24;p4"/>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25" name="Google Shape;25;p4"/>
          <p:cNvGrpSpPr/>
          <p:nvPr/>
        </p:nvGrpSpPr>
        <p:grpSpPr>
          <a:xfrm>
            <a:off x="1107036" y="1588427"/>
            <a:ext cx="994316" cy="61102"/>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28" name="Google Shape;28;p4"/>
          <p:cNvSpPr txBox="1"/>
          <p:nvPr>
            <p:ph type="title"/>
          </p:nvPr>
        </p:nvSpPr>
        <p:spPr>
          <a:xfrm>
            <a:off x="972600" y="1758200"/>
            <a:ext cx="10251600" cy="713700"/>
          </a:xfrm>
          <a:prstGeom prst="rect">
            <a:avLst/>
          </a:prstGeom>
        </p:spPr>
        <p:txBody>
          <a:bodyPr spcFirstLastPara="1" wrap="square" lIns="121900" tIns="121900" rIns="121900" bIns="121900" anchor="t" anchorCtr="0">
            <a:normAutofit/>
          </a:bodyPr>
          <a:lstStyle>
            <a:lvl1pPr lvl="0">
              <a:spcBef>
                <a:spcPts val="0"/>
              </a:spcBef>
              <a:spcAft>
                <a:spcPts val="0"/>
              </a:spcAft>
              <a:buSzPts val="3500"/>
              <a:buNone/>
              <a:defRPr sz="3500"/>
            </a:lvl1pPr>
            <a:lvl2pPr lvl="1">
              <a:spcBef>
                <a:spcPts val="0"/>
              </a:spcBef>
              <a:spcAft>
                <a:spcPts val="0"/>
              </a:spcAft>
              <a:buSzPts val="3500"/>
              <a:buNone/>
              <a:defRPr sz="3500"/>
            </a:lvl2pPr>
            <a:lvl3pPr lvl="2">
              <a:spcBef>
                <a:spcPts val="0"/>
              </a:spcBef>
              <a:spcAft>
                <a:spcPts val="0"/>
              </a:spcAft>
              <a:buSzPts val="3500"/>
              <a:buNone/>
              <a:defRPr sz="3500"/>
            </a:lvl3pPr>
            <a:lvl4pPr lvl="3">
              <a:spcBef>
                <a:spcPts val="0"/>
              </a:spcBef>
              <a:spcAft>
                <a:spcPts val="0"/>
              </a:spcAft>
              <a:buSzPts val="3500"/>
              <a:buNone/>
              <a:defRPr sz="3500"/>
            </a:lvl4pPr>
            <a:lvl5pPr lvl="4">
              <a:spcBef>
                <a:spcPts val="0"/>
              </a:spcBef>
              <a:spcAft>
                <a:spcPts val="0"/>
              </a:spcAft>
              <a:buSzPts val="3500"/>
              <a:buNone/>
              <a:defRPr sz="3500"/>
            </a:lvl5pPr>
            <a:lvl6pPr lvl="5">
              <a:spcBef>
                <a:spcPts val="0"/>
              </a:spcBef>
              <a:spcAft>
                <a:spcPts val="0"/>
              </a:spcAft>
              <a:buSzPts val="3500"/>
              <a:buNone/>
              <a:defRPr sz="3500"/>
            </a:lvl6pPr>
            <a:lvl7pPr lvl="6">
              <a:spcBef>
                <a:spcPts val="0"/>
              </a:spcBef>
              <a:spcAft>
                <a:spcPts val="0"/>
              </a:spcAft>
              <a:buSzPts val="3500"/>
              <a:buNone/>
              <a:defRPr sz="3500"/>
            </a:lvl7pPr>
            <a:lvl8pPr lvl="7">
              <a:spcBef>
                <a:spcPts val="0"/>
              </a:spcBef>
              <a:spcAft>
                <a:spcPts val="0"/>
              </a:spcAft>
              <a:buSzPts val="3500"/>
              <a:buNone/>
              <a:defRPr sz="3500"/>
            </a:lvl8pPr>
            <a:lvl9pPr lvl="8">
              <a:spcBef>
                <a:spcPts val="0"/>
              </a:spcBef>
              <a:spcAft>
                <a:spcPts val="0"/>
              </a:spcAft>
              <a:buSzPts val="3500"/>
              <a:buNone/>
              <a:defRPr sz="3500"/>
            </a:lvl9pPr>
          </a:lstStyle>
          <a:p/>
        </p:txBody>
      </p:sp>
      <p:sp>
        <p:nvSpPr>
          <p:cNvPr id="29" name="Google Shape;29;p4"/>
          <p:cNvSpPr txBox="1"/>
          <p:nvPr>
            <p:ph type="body" idx="1"/>
          </p:nvPr>
        </p:nvSpPr>
        <p:spPr>
          <a:xfrm>
            <a:off x="972600" y="2771833"/>
            <a:ext cx="10251600" cy="30147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p:txBody>
      </p:sp>
      <p:sp>
        <p:nvSpPr>
          <p:cNvPr id="30" name="Google Shape;30;p4"/>
          <p:cNvSpPr txBox="1"/>
          <p:nvPr>
            <p:ph type="sldNum" idx="12"/>
          </p:nvPr>
        </p:nvSpPr>
        <p:spPr>
          <a:xfrm>
            <a:off x="11381736" y="6333134"/>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33" name="Google Shape;33;p5"/>
          <p:cNvGrpSpPr/>
          <p:nvPr/>
        </p:nvGrpSpPr>
        <p:grpSpPr>
          <a:xfrm>
            <a:off x="1107036" y="1588427"/>
            <a:ext cx="994316" cy="61102"/>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36" name="Google Shape;36;p5"/>
          <p:cNvSpPr txBox="1"/>
          <p:nvPr>
            <p:ph type="title"/>
          </p:nvPr>
        </p:nvSpPr>
        <p:spPr>
          <a:xfrm>
            <a:off x="972600" y="1758200"/>
            <a:ext cx="10251300" cy="713700"/>
          </a:xfrm>
          <a:prstGeom prst="rect">
            <a:avLst/>
          </a:prstGeom>
        </p:spPr>
        <p:txBody>
          <a:bodyPr spcFirstLastPara="1" wrap="square" lIns="121900" tIns="121900" rIns="121900" bIns="121900" anchor="t" anchorCtr="0">
            <a:normAutofit/>
          </a:bodyPr>
          <a:lstStyle>
            <a:lvl1pPr lvl="0">
              <a:spcBef>
                <a:spcPts val="0"/>
              </a:spcBef>
              <a:spcAft>
                <a:spcPts val="0"/>
              </a:spcAft>
              <a:buSzPts val="3500"/>
              <a:buNone/>
              <a:defRPr sz="3500"/>
            </a:lvl1pPr>
            <a:lvl2pPr lvl="1">
              <a:spcBef>
                <a:spcPts val="0"/>
              </a:spcBef>
              <a:spcAft>
                <a:spcPts val="0"/>
              </a:spcAft>
              <a:buSzPts val="3500"/>
              <a:buNone/>
              <a:defRPr sz="3500"/>
            </a:lvl2pPr>
            <a:lvl3pPr lvl="2">
              <a:spcBef>
                <a:spcPts val="0"/>
              </a:spcBef>
              <a:spcAft>
                <a:spcPts val="0"/>
              </a:spcAft>
              <a:buSzPts val="3500"/>
              <a:buNone/>
              <a:defRPr sz="3500"/>
            </a:lvl3pPr>
            <a:lvl4pPr lvl="3">
              <a:spcBef>
                <a:spcPts val="0"/>
              </a:spcBef>
              <a:spcAft>
                <a:spcPts val="0"/>
              </a:spcAft>
              <a:buSzPts val="3500"/>
              <a:buNone/>
              <a:defRPr sz="3500"/>
            </a:lvl4pPr>
            <a:lvl5pPr lvl="4">
              <a:spcBef>
                <a:spcPts val="0"/>
              </a:spcBef>
              <a:spcAft>
                <a:spcPts val="0"/>
              </a:spcAft>
              <a:buSzPts val="3500"/>
              <a:buNone/>
              <a:defRPr sz="3500"/>
            </a:lvl5pPr>
            <a:lvl6pPr lvl="5">
              <a:spcBef>
                <a:spcPts val="0"/>
              </a:spcBef>
              <a:spcAft>
                <a:spcPts val="0"/>
              </a:spcAft>
              <a:buSzPts val="3500"/>
              <a:buNone/>
              <a:defRPr sz="3500"/>
            </a:lvl6pPr>
            <a:lvl7pPr lvl="6">
              <a:spcBef>
                <a:spcPts val="0"/>
              </a:spcBef>
              <a:spcAft>
                <a:spcPts val="0"/>
              </a:spcAft>
              <a:buSzPts val="3500"/>
              <a:buNone/>
              <a:defRPr sz="3500"/>
            </a:lvl7pPr>
            <a:lvl8pPr lvl="7">
              <a:spcBef>
                <a:spcPts val="0"/>
              </a:spcBef>
              <a:spcAft>
                <a:spcPts val="0"/>
              </a:spcAft>
              <a:buSzPts val="3500"/>
              <a:buNone/>
              <a:defRPr sz="3500"/>
            </a:lvl8pPr>
            <a:lvl9pPr lvl="8">
              <a:spcBef>
                <a:spcPts val="0"/>
              </a:spcBef>
              <a:spcAft>
                <a:spcPts val="0"/>
              </a:spcAft>
              <a:buSzPts val="3500"/>
              <a:buNone/>
              <a:defRPr sz="3500"/>
            </a:lvl9pPr>
          </a:lstStyle>
          <a:p/>
        </p:txBody>
      </p:sp>
      <p:sp>
        <p:nvSpPr>
          <p:cNvPr id="37" name="Google Shape;37;p5"/>
          <p:cNvSpPr txBox="1"/>
          <p:nvPr>
            <p:ph type="body" idx="1"/>
          </p:nvPr>
        </p:nvSpPr>
        <p:spPr>
          <a:xfrm>
            <a:off x="972434" y="2771833"/>
            <a:ext cx="5032500" cy="30147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p:txBody>
      </p:sp>
      <p:sp>
        <p:nvSpPr>
          <p:cNvPr id="38" name="Google Shape;38;p5"/>
          <p:cNvSpPr txBox="1"/>
          <p:nvPr>
            <p:ph type="body" idx="2"/>
          </p:nvPr>
        </p:nvSpPr>
        <p:spPr>
          <a:xfrm>
            <a:off x="6191471" y="2771833"/>
            <a:ext cx="5032500" cy="30147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p:txBody>
      </p:sp>
      <p:sp>
        <p:nvSpPr>
          <p:cNvPr id="39" name="Google Shape;39;p5"/>
          <p:cNvSpPr txBox="1"/>
          <p:nvPr>
            <p:ph type="sldNum" idx="12"/>
          </p:nvPr>
        </p:nvSpPr>
        <p:spPr>
          <a:xfrm>
            <a:off x="11381736" y="6333134"/>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40" name="Shape 40"/>
        <p:cNvGrpSpPr/>
        <p:nvPr/>
      </p:nvGrpSpPr>
      <p:grpSpPr>
        <a:xfrm>
          <a:off x="0" y="0"/>
          <a:ext cx="0" cy="0"/>
          <a:chOff x="0" y="0"/>
          <a:chExt cx="0" cy="0"/>
        </a:xfrm>
      </p:grpSpPr>
      <p:sp>
        <p:nvSpPr>
          <p:cNvPr id="41" name="Google Shape;41;p6"/>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42" name="Google Shape;42;p6"/>
          <p:cNvGrpSpPr/>
          <p:nvPr/>
        </p:nvGrpSpPr>
        <p:grpSpPr>
          <a:xfrm>
            <a:off x="1107036" y="1588427"/>
            <a:ext cx="994316" cy="61102"/>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45" name="Google Shape;45;p6"/>
          <p:cNvSpPr txBox="1"/>
          <p:nvPr>
            <p:ph type="title"/>
          </p:nvPr>
        </p:nvSpPr>
        <p:spPr>
          <a:xfrm>
            <a:off x="972600" y="1758200"/>
            <a:ext cx="10251300" cy="713700"/>
          </a:xfrm>
          <a:prstGeom prst="rect">
            <a:avLst/>
          </a:prstGeom>
        </p:spPr>
        <p:txBody>
          <a:bodyPr spcFirstLastPara="1" wrap="square" lIns="121900" tIns="121900" rIns="121900" bIns="121900" anchor="t" anchorCtr="0">
            <a:normAutofit/>
          </a:bodyPr>
          <a:lstStyle>
            <a:lvl1pPr lvl="0">
              <a:spcBef>
                <a:spcPts val="0"/>
              </a:spcBef>
              <a:spcAft>
                <a:spcPts val="0"/>
              </a:spcAft>
              <a:buSzPts val="3500"/>
              <a:buNone/>
              <a:defRPr sz="3500"/>
            </a:lvl1pPr>
            <a:lvl2pPr lvl="1">
              <a:spcBef>
                <a:spcPts val="0"/>
              </a:spcBef>
              <a:spcAft>
                <a:spcPts val="0"/>
              </a:spcAft>
              <a:buSzPts val="3500"/>
              <a:buNone/>
              <a:defRPr sz="3500"/>
            </a:lvl2pPr>
            <a:lvl3pPr lvl="2">
              <a:spcBef>
                <a:spcPts val="0"/>
              </a:spcBef>
              <a:spcAft>
                <a:spcPts val="0"/>
              </a:spcAft>
              <a:buSzPts val="3500"/>
              <a:buNone/>
              <a:defRPr sz="3500"/>
            </a:lvl3pPr>
            <a:lvl4pPr lvl="3">
              <a:spcBef>
                <a:spcPts val="0"/>
              </a:spcBef>
              <a:spcAft>
                <a:spcPts val="0"/>
              </a:spcAft>
              <a:buSzPts val="3500"/>
              <a:buNone/>
              <a:defRPr sz="3500"/>
            </a:lvl4pPr>
            <a:lvl5pPr lvl="4">
              <a:spcBef>
                <a:spcPts val="0"/>
              </a:spcBef>
              <a:spcAft>
                <a:spcPts val="0"/>
              </a:spcAft>
              <a:buSzPts val="3500"/>
              <a:buNone/>
              <a:defRPr sz="3500"/>
            </a:lvl5pPr>
            <a:lvl6pPr lvl="5">
              <a:spcBef>
                <a:spcPts val="0"/>
              </a:spcBef>
              <a:spcAft>
                <a:spcPts val="0"/>
              </a:spcAft>
              <a:buSzPts val="3500"/>
              <a:buNone/>
              <a:defRPr sz="3500"/>
            </a:lvl6pPr>
            <a:lvl7pPr lvl="6">
              <a:spcBef>
                <a:spcPts val="0"/>
              </a:spcBef>
              <a:spcAft>
                <a:spcPts val="0"/>
              </a:spcAft>
              <a:buSzPts val="3500"/>
              <a:buNone/>
              <a:defRPr sz="3500"/>
            </a:lvl7pPr>
            <a:lvl8pPr lvl="7">
              <a:spcBef>
                <a:spcPts val="0"/>
              </a:spcBef>
              <a:spcAft>
                <a:spcPts val="0"/>
              </a:spcAft>
              <a:buSzPts val="3500"/>
              <a:buNone/>
              <a:defRPr sz="3500"/>
            </a:lvl8pPr>
            <a:lvl9pPr lvl="8">
              <a:spcBef>
                <a:spcPts val="0"/>
              </a:spcBef>
              <a:spcAft>
                <a:spcPts val="0"/>
              </a:spcAft>
              <a:buSzPts val="3500"/>
              <a:buNone/>
              <a:defRPr sz="3500"/>
            </a:lvl9pPr>
          </a:lstStyle>
          <a:p/>
        </p:txBody>
      </p:sp>
      <p:sp>
        <p:nvSpPr>
          <p:cNvPr id="46" name="Google Shape;46;p6"/>
          <p:cNvSpPr txBox="1"/>
          <p:nvPr>
            <p:ph type="sldNum" idx="12"/>
          </p:nvPr>
        </p:nvSpPr>
        <p:spPr>
          <a:xfrm>
            <a:off x="11381736" y="6333134"/>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49" name="Google Shape;49;p7"/>
          <p:cNvGrpSpPr/>
          <p:nvPr/>
        </p:nvGrpSpPr>
        <p:grpSpPr>
          <a:xfrm>
            <a:off x="1107036" y="1588427"/>
            <a:ext cx="994316" cy="61102"/>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52" name="Google Shape;52;p7"/>
          <p:cNvSpPr txBox="1"/>
          <p:nvPr>
            <p:ph type="title"/>
          </p:nvPr>
        </p:nvSpPr>
        <p:spPr>
          <a:xfrm>
            <a:off x="973333" y="1758200"/>
            <a:ext cx="4401300" cy="1842000"/>
          </a:xfrm>
          <a:prstGeom prst="rect">
            <a:avLst/>
          </a:prstGeom>
        </p:spPr>
        <p:txBody>
          <a:bodyPr spcFirstLastPara="1" wrap="square" lIns="121900" tIns="121900" rIns="121900" bIns="121900" anchor="t" anchorCtr="0">
            <a:normAutofit/>
          </a:bodyPr>
          <a:lstStyle>
            <a:lvl1pPr lvl="0">
              <a:spcBef>
                <a:spcPts val="0"/>
              </a:spcBef>
              <a:spcAft>
                <a:spcPts val="0"/>
              </a:spcAft>
              <a:buSzPts val="3500"/>
              <a:buNone/>
              <a:defRPr sz="3500"/>
            </a:lvl1pPr>
            <a:lvl2pPr lvl="1">
              <a:spcBef>
                <a:spcPts val="0"/>
              </a:spcBef>
              <a:spcAft>
                <a:spcPts val="0"/>
              </a:spcAft>
              <a:buSzPts val="3500"/>
              <a:buNone/>
              <a:defRPr sz="3500"/>
            </a:lvl2pPr>
            <a:lvl3pPr lvl="2">
              <a:spcBef>
                <a:spcPts val="0"/>
              </a:spcBef>
              <a:spcAft>
                <a:spcPts val="0"/>
              </a:spcAft>
              <a:buSzPts val="3500"/>
              <a:buNone/>
              <a:defRPr sz="3500"/>
            </a:lvl3pPr>
            <a:lvl4pPr lvl="3">
              <a:spcBef>
                <a:spcPts val="0"/>
              </a:spcBef>
              <a:spcAft>
                <a:spcPts val="0"/>
              </a:spcAft>
              <a:buSzPts val="3500"/>
              <a:buNone/>
              <a:defRPr sz="3500"/>
            </a:lvl4pPr>
            <a:lvl5pPr lvl="4">
              <a:spcBef>
                <a:spcPts val="0"/>
              </a:spcBef>
              <a:spcAft>
                <a:spcPts val="0"/>
              </a:spcAft>
              <a:buSzPts val="3500"/>
              <a:buNone/>
              <a:defRPr sz="3500"/>
            </a:lvl5pPr>
            <a:lvl6pPr lvl="5">
              <a:spcBef>
                <a:spcPts val="0"/>
              </a:spcBef>
              <a:spcAft>
                <a:spcPts val="0"/>
              </a:spcAft>
              <a:buSzPts val="3500"/>
              <a:buNone/>
              <a:defRPr sz="3500"/>
            </a:lvl6pPr>
            <a:lvl7pPr lvl="6">
              <a:spcBef>
                <a:spcPts val="0"/>
              </a:spcBef>
              <a:spcAft>
                <a:spcPts val="0"/>
              </a:spcAft>
              <a:buSzPts val="3500"/>
              <a:buNone/>
              <a:defRPr sz="3500"/>
            </a:lvl7pPr>
            <a:lvl8pPr lvl="7">
              <a:spcBef>
                <a:spcPts val="0"/>
              </a:spcBef>
              <a:spcAft>
                <a:spcPts val="0"/>
              </a:spcAft>
              <a:buSzPts val="3500"/>
              <a:buNone/>
              <a:defRPr sz="3500"/>
            </a:lvl8pPr>
            <a:lvl9pPr lvl="8">
              <a:spcBef>
                <a:spcPts val="0"/>
              </a:spcBef>
              <a:spcAft>
                <a:spcPts val="0"/>
              </a:spcAft>
              <a:buSzPts val="3500"/>
              <a:buNone/>
              <a:defRPr sz="3500"/>
            </a:lvl9pPr>
          </a:lstStyle>
          <a:p/>
        </p:txBody>
      </p:sp>
      <p:sp>
        <p:nvSpPr>
          <p:cNvPr id="53" name="Google Shape;53;p7"/>
          <p:cNvSpPr txBox="1"/>
          <p:nvPr>
            <p:ph type="body" idx="1"/>
          </p:nvPr>
        </p:nvSpPr>
        <p:spPr>
          <a:xfrm>
            <a:off x="961633" y="3708967"/>
            <a:ext cx="4401300" cy="21300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p:txBody>
      </p:sp>
      <p:sp>
        <p:nvSpPr>
          <p:cNvPr id="54" name="Google Shape;54;p7"/>
          <p:cNvSpPr txBox="1"/>
          <p:nvPr>
            <p:ph type="sldNum" idx="12"/>
          </p:nvPr>
        </p:nvSpPr>
        <p:spPr>
          <a:xfrm>
            <a:off x="11381736" y="6333134"/>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55" name="Shape 55"/>
        <p:cNvGrpSpPr/>
        <p:nvPr/>
      </p:nvGrpSpPr>
      <p:grpSpPr>
        <a:xfrm>
          <a:off x="0" y="0"/>
          <a:ext cx="0" cy="0"/>
          <a:chOff x="0" y="0"/>
          <a:chExt cx="0" cy="0"/>
        </a:xfrm>
      </p:grpSpPr>
      <p:grpSp>
        <p:nvGrpSpPr>
          <p:cNvPr id="56" name="Google Shape;56;p8"/>
          <p:cNvGrpSpPr/>
          <p:nvPr/>
        </p:nvGrpSpPr>
        <p:grpSpPr>
          <a:xfrm>
            <a:off x="1107036" y="5558926"/>
            <a:ext cx="994316" cy="61102"/>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59" name="Google Shape;59;p8"/>
          <p:cNvSpPr txBox="1"/>
          <p:nvPr>
            <p:ph type="title"/>
          </p:nvPr>
        </p:nvSpPr>
        <p:spPr>
          <a:xfrm>
            <a:off x="972600" y="1152400"/>
            <a:ext cx="9361500" cy="3980100"/>
          </a:xfrm>
          <a:prstGeom prst="rect">
            <a:avLst/>
          </a:prstGeom>
        </p:spPr>
        <p:txBody>
          <a:bodyPr spcFirstLastPara="1" wrap="square" lIns="121900" tIns="121900" rIns="121900" bIns="121900"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60" name="Google Shape;60;p8"/>
          <p:cNvSpPr txBox="1"/>
          <p:nvPr>
            <p:ph type="sldNum" idx="12"/>
          </p:nvPr>
        </p:nvSpPr>
        <p:spPr>
          <a:xfrm>
            <a:off x="11381736" y="6333134"/>
            <a:ext cx="731700" cy="524700"/>
          </a:xfrm>
          <a:prstGeom prst="rect">
            <a:avLst/>
          </a:prstGeom>
        </p:spPr>
        <p:txBody>
          <a:bodyPr spcFirstLastPara="1" wrap="square" lIns="121900" tIns="121900" rIns="121900" bIns="121900"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63" name="Google Shape;63;p9"/>
          <p:cNvGrpSpPr/>
          <p:nvPr/>
        </p:nvGrpSpPr>
        <p:grpSpPr>
          <a:xfrm>
            <a:off x="1107036" y="1588427"/>
            <a:ext cx="994316" cy="61102"/>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66" name="Google Shape;66;p9"/>
          <p:cNvSpPr txBox="1"/>
          <p:nvPr>
            <p:ph type="title"/>
          </p:nvPr>
        </p:nvSpPr>
        <p:spPr>
          <a:xfrm>
            <a:off x="973333" y="1758200"/>
            <a:ext cx="4401300" cy="2249700"/>
          </a:xfrm>
          <a:prstGeom prst="rect">
            <a:avLst/>
          </a:prstGeom>
        </p:spPr>
        <p:txBody>
          <a:bodyPr spcFirstLastPara="1" wrap="square" lIns="121900" tIns="121900" rIns="121900" bIns="121900" anchor="t" anchorCtr="0">
            <a:normAutofit/>
          </a:bodyPr>
          <a:lstStyle>
            <a:lvl1pPr lvl="0">
              <a:spcBef>
                <a:spcPts val="0"/>
              </a:spcBef>
              <a:spcAft>
                <a:spcPts val="0"/>
              </a:spcAft>
              <a:buSzPts val="3500"/>
              <a:buNone/>
              <a:defRPr sz="3500"/>
            </a:lvl1pPr>
            <a:lvl2pPr lvl="1">
              <a:spcBef>
                <a:spcPts val="0"/>
              </a:spcBef>
              <a:spcAft>
                <a:spcPts val="0"/>
              </a:spcAft>
              <a:buSzPts val="3500"/>
              <a:buNone/>
              <a:defRPr sz="3500"/>
            </a:lvl2pPr>
            <a:lvl3pPr lvl="2">
              <a:spcBef>
                <a:spcPts val="0"/>
              </a:spcBef>
              <a:spcAft>
                <a:spcPts val="0"/>
              </a:spcAft>
              <a:buSzPts val="3500"/>
              <a:buNone/>
              <a:defRPr sz="3500"/>
            </a:lvl3pPr>
            <a:lvl4pPr lvl="3">
              <a:spcBef>
                <a:spcPts val="0"/>
              </a:spcBef>
              <a:spcAft>
                <a:spcPts val="0"/>
              </a:spcAft>
              <a:buSzPts val="3500"/>
              <a:buNone/>
              <a:defRPr sz="3500"/>
            </a:lvl4pPr>
            <a:lvl5pPr lvl="4">
              <a:spcBef>
                <a:spcPts val="0"/>
              </a:spcBef>
              <a:spcAft>
                <a:spcPts val="0"/>
              </a:spcAft>
              <a:buSzPts val="3500"/>
              <a:buNone/>
              <a:defRPr sz="3500"/>
            </a:lvl5pPr>
            <a:lvl6pPr lvl="5">
              <a:spcBef>
                <a:spcPts val="0"/>
              </a:spcBef>
              <a:spcAft>
                <a:spcPts val="0"/>
              </a:spcAft>
              <a:buSzPts val="3500"/>
              <a:buNone/>
              <a:defRPr sz="3500"/>
            </a:lvl6pPr>
            <a:lvl7pPr lvl="6">
              <a:spcBef>
                <a:spcPts val="0"/>
              </a:spcBef>
              <a:spcAft>
                <a:spcPts val="0"/>
              </a:spcAft>
              <a:buSzPts val="3500"/>
              <a:buNone/>
              <a:defRPr sz="3500"/>
            </a:lvl7pPr>
            <a:lvl8pPr lvl="7">
              <a:spcBef>
                <a:spcPts val="0"/>
              </a:spcBef>
              <a:spcAft>
                <a:spcPts val="0"/>
              </a:spcAft>
              <a:buSzPts val="3500"/>
              <a:buNone/>
              <a:defRPr sz="3500"/>
            </a:lvl8pPr>
            <a:lvl9pPr lvl="8">
              <a:spcBef>
                <a:spcPts val="0"/>
              </a:spcBef>
              <a:spcAft>
                <a:spcPts val="0"/>
              </a:spcAft>
              <a:buSzPts val="3500"/>
              <a:buNone/>
              <a:defRPr sz="3500"/>
            </a:lvl9pPr>
          </a:lstStyle>
          <a:p/>
        </p:txBody>
      </p:sp>
      <p:sp>
        <p:nvSpPr>
          <p:cNvPr id="67" name="Google Shape;67;p9"/>
          <p:cNvSpPr txBox="1"/>
          <p:nvPr>
            <p:ph type="subTitle" idx="1"/>
          </p:nvPr>
        </p:nvSpPr>
        <p:spPr>
          <a:xfrm>
            <a:off x="966600" y="4215367"/>
            <a:ext cx="4401300" cy="1011900"/>
          </a:xfrm>
          <a:prstGeom prst="rect">
            <a:avLst/>
          </a:prstGeom>
        </p:spPr>
        <p:txBody>
          <a:bodyPr spcFirstLastPara="1" wrap="square" lIns="121900" tIns="121900" rIns="121900" bIns="121900" anchor="t" anchorCtr="0">
            <a:normAutofit/>
          </a:bodyPr>
          <a:lstStyle>
            <a:lvl1pPr lvl="0">
              <a:lnSpc>
                <a:spcPct val="100000"/>
              </a:lnSpc>
              <a:spcBef>
                <a:spcPts val="0"/>
              </a:spcBef>
              <a:spcAft>
                <a:spcPts val="0"/>
              </a:spcAft>
              <a:buSzPts val="2100"/>
              <a:buNone/>
              <a:defRPr sz="2100"/>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p:txBody>
      </p:sp>
      <p:sp>
        <p:nvSpPr>
          <p:cNvPr id="68" name="Google Shape;68;p9"/>
          <p:cNvSpPr txBox="1"/>
          <p:nvPr>
            <p:ph type="body" idx="2"/>
          </p:nvPr>
        </p:nvSpPr>
        <p:spPr>
          <a:xfrm>
            <a:off x="6898967" y="1803500"/>
            <a:ext cx="4499100" cy="40341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p:txBody>
      </p:sp>
      <p:sp>
        <p:nvSpPr>
          <p:cNvPr id="69" name="Google Shape;69;p9"/>
          <p:cNvSpPr txBox="1"/>
          <p:nvPr>
            <p:ph type="sldNum" idx="12"/>
          </p:nvPr>
        </p:nvSpPr>
        <p:spPr>
          <a:xfrm>
            <a:off x="11381736" y="6333134"/>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70" name="Shape 70"/>
        <p:cNvGrpSpPr/>
        <p:nvPr/>
      </p:nvGrpSpPr>
      <p:grpSpPr>
        <a:xfrm>
          <a:off x="0" y="0"/>
          <a:ext cx="0" cy="0"/>
          <a:chOff x="0" y="0"/>
          <a:chExt cx="0" cy="0"/>
        </a:xfrm>
      </p:grpSpPr>
      <p:sp>
        <p:nvSpPr>
          <p:cNvPr id="71" name="Google Shape;71;p10"/>
          <p:cNvSpPr txBox="1"/>
          <p:nvPr>
            <p:ph type="body" idx="1"/>
          </p:nvPr>
        </p:nvSpPr>
        <p:spPr>
          <a:xfrm>
            <a:off x="966600" y="5830068"/>
            <a:ext cx="10263300" cy="614100"/>
          </a:xfrm>
          <a:prstGeom prst="rect">
            <a:avLst/>
          </a:prstGeom>
        </p:spPr>
        <p:txBody>
          <a:bodyPr spcFirstLastPara="1" wrap="square" lIns="121900" tIns="121900" rIns="121900" bIns="121900" anchor="ctr" anchorCtr="0">
            <a:normAutofit/>
          </a:bodyPr>
          <a:lstStyle>
            <a:lvl1pPr marL="457200" lvl="0" indent="-228600">
              <a:lnSpc>
                <a:spcPct val="100000"/>
              </a:lnSpc>
              <a:spcBef>
                <a:spcPts val="0"/>
              </a:spcBef>
              <a:spcAft>
                <a:spcPts val="0"/>
              </a:spcAft>
              <a:buSzPts val="1700"/>
              <a:buNone/>
              <a:defRPr/>
            </a:lvl1pPr>
          </a:lstStyle>
          <a:p/>
        </p:txBody>
      </p:sp>
      <p:sp>
        <p:nvSpPr>
          <p:cNvPr id="72" name="Google Shape;72;p10"/>
          <p:cNvSpPr txBox="1"/>
          <p:nvPr>
            <p:ph type="sldNum" idx="12"/>
          </p:nvPr>
        </p:nvSpPr>
        <p:spPr>
          <a:xfrm>
            <a:off x="11381736" y="6333134"/>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lvl="0">
              <a:spcBef>
                <a:spcPts val="0"/>
              </a:spcBef>
              <a:spcAft>
                <a:spcPts val="0"/>
              </a:spcAft>
              <a:buClr>
                <a:schemeClr val="dk2"/>
              </a:buClr>
              <a:buSzPts val="3700"/>
              <a:buFont typeface="Raleway"/>
              <a:buNone/>
              <a:defRPr sz="3700" b="1">
                <a:solidFill>
                  <a:schemeClr val="dk2"/>
                </a:solidFill>
                <a:latin typeface="Raleway"/>
                <a:ea typeface="Raleway"/>
                <a:cs typeface="Raleway"/>
                <a:sym typeface="Raleway"/>
              </a:defRPr>
            </a:lvl1pPr>
            <a:lvl2pPr lvl="1">
              <a:spcBef>
                <a:spcPts val="0"/>
              </a:spcBef>
              <a:spcAft>
                <a:spcPts val="0"/>
              </a:spcAft>
              <a:buClr>
                <a:schemeClr val="dk2"/>
              </a:buClr>
              <a:buSzPts val="3700"/>
              <a:buFont typeface="Raleway"/>
              <a:buNone/>
              <a:defRPr sz="3700" b="1">
                <a:solidFill>
                  <a:schemeClr val="dk2"/>
                </a:solidFill>
                <a:latin typeface="Raleway"/>
                <a:ea typeface="Raleway"/>
                <a:cs typeface="Raleway"/>
                <a:sym typeface="Raleway"/>
              </a:defRPr>
            </a:lvl2pPr>
            <a:lvl3pPr lvl="2">
              <a:spcBef>
                <a:spcPts val="0"/>
              </a:spcBef>
              <a:spcAft>
                <a:spcPts val="0"/>
              </a:spcAft>
              <a:buClr>
                <a:schemeClr val="dk2"/>
              </a:buClr>
              <a:buSzPts val="3700"/>
              <a:buFont typeface="Raleway"/>
              <a:buNone/>
              <a:defRPr sz="3700" b="1">
                <a:solidFill>
                  <a:schemeClr val="dk2"/>
                </a:solidFill>
                <a:latin typeface="Raleway"/>
                <a:ea typeface="Raleway"/>
                <a:cs typeface="Raleway"/>
                <a:sym typeface="Raleway"/>
              </a:defRPr>
            </a:lvl3pPr>
            <a:lvl4pPr lvl="3">
              <a:spcBef>
                <a:spcPts val="0"/>
              </a:spcBef>
              <a:spcAft>
                <a:spcPts val="0"/>
              </a:spcAft>
              <a:buClr>
                <a:schemeClr val="dk2"/>
              </a:buClr>
              <a:buSzPts val="3700"/>
              <a:buFont typeface="Raleway"/>
              <a:buNone/>
              <a:defRPr sz="3700" b="1">
                <a:solidFill>
                  <a:schemeClr val="dk2"/>
                </a:solidFill>
                <a:latin typeface="Raleway"/>
                <a:ea typeface="Raleway"/>
                <a:cs typeface="Raleway"/>
                <a:sym typeface="Raleway"/>
              </a:defRPr>
            </a:lvl4pPr>
            <a:lvl5pPr lvl="4">
              <a:spcBef>
                <a:spcPts val="0"/>
              </a:spcBef>
              <a:spcAft>
                <a:spcPts val="0"/>
              </a:spcAft>
              <a:buClr>
                <a:schemeClr val="dk2"/>
              </a:buClr>
              <a:buSzPts val="3700"/>
              <a:buFont typeface="Raleway"/>
              <a:buNone/>
              <a:defRPr sz="3700" b="1">
                <a:solidFill>
                  <a:schemeClr val="dk2"/>
                </a:solidFill>
                <a:latin typeface="Raleway"/>
                <a:ea typeface="Raleway"/>
                <a:cs typeface="Raleway"/>
                <a:sym typeface="Raleway"/>
              </a:defRPr>
            </a:lvl5pPr>
            <a:lvl6pPr lvl="5">
              <a:spcBef>
                <a:spcPts val="0"/>
              </a:spcBef>
              <a:spcAft>
                <a:spcPts val="0"/>
              </a:spcAft>
              <a:buClr>
                <a:schemeClr val="dk2"/>
              </a:buClr>
              <a:buSzPts val="3700"/>
              <a:buFont typeface="Raleway"/>
              <a:buNone/>
              <a:defRPr sz="3700" b="1">
                <a:solidFill>
                  <a:schemeClr val="dk2"/>
                </a:solidFill>
                <a:latin typeface="Raleway"/>
                <a:ea typeface="Raleway"/>
                <a:cs typeface="Raleway"/>
                <a:sym typeface="Raleway"/>
              </a:defRPr>
            </a:lvl6pPr>
            <a:lvl7pPr lvl="6">
              <a:spcBef>
                <a:spcPts val="0"/>
              </a:spcBef>
              <a:spcAft>
                <a:spcPts val="0"/>
              </a:spcAft>
              <a:buClr>
                <a:schemeClr val="dk2"/>
              </a:buClr>
              <a:buSzPts val="3700"/>
              <a:buFont typeface="Raleway"/>
              <a:buNone/>
              <a:defRPr sz="3700" b="1">
                <a:solidFill>
                  <a:schemeClr val="dk2"/>
                </a:solidFill>
                <a:latin typeface="Raleway"/>
                <a:ea typeface="Raleway"/>
                <a:cs typeface="Raleway"/>
                <a:sym typeface="Raleway"/>
              </a:defRPr>
            </a:lvl7pPr>
            <a:lvl8pPr lvl="7">
              <a:spcBef>
                <a:spcPts val="0"/>
              </a:spcBef>
              <a:spcAft>
                <a:spcPts val="0"/>
              </a:spcAft>
              <a:buClr>
                <a:schemeClr val="dk2"/>
              </a:buClr>
              <a:buSzPts val="3700"/>
              <a:buFont typeface="Raleway"/>
              <a:buNone/>
              <a:defRPr sz="3700" b="1">
                <a:solidFill>
                  <a:schemeClr val="dk2"/>
                </a:solidFill>
                <a:latin typeface="Raleway"/>
                <a:ea typeface="Raleway"/>
                <a:cs typeface="Raleway"/>
                <a:sym typeface="Raleway"/>
              </a:defRPr>
            </a:lvl8pPr>
            <a:lvl9pPr lvl="8">
              <a:spcBef>
                <a:spcPts val="0"/>
              </a:spcBef>
              <a:spcAft>
                <a:spcPts val="0"/>
              </a:spcAft>
              <a:buClr>
                <a:schemeClr val="dk2"/>
              </a:buClr>
              <a:buSzPts val="3700"/>
              <a:buFont typeface="Raleway"/>
              <a:buNone/>
              <a:defRPr sz="3700" b="1">
                <a:solidFill>
                  <a:schemeClr val="dk2"/>
                </a:solidFill>
                <a:latin typeface="Raleway"/>
                <a:ea typeface="Raleway"/>
                <a:cs typeface="Raleway"/>
                <a:sym typeface="Raleway"/>
              </a:defRPr>
            </a:lvl9pPr>
          </a:lstStyle>
          <a:p/>
        </p:txBody>
      </p:sp>
      <p:sp>
        <p:nvSpPr>
          <p:cNvPr id="7" name="Google Shape;7;p1"/>
          <p:cNvSpPr txBox="1"/>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rmAutofit/>
          </a:bodyPr>
          <a:lstStyle>
            <a:lvl1pPr marL="457200" lvl="0" indent="-336550">
              <a:lnSpc>
                <a:spcPct val="115000"/>
              </a:lnSpc>
              <a:spcBef>
                <a:spcPts val="0"/>
              </a:spcBef>
              <a:spcAft>
                <a:spcPts val="0"/>
              </a:spcAft>
              <a:buClr>
                <a:schemeClr val="accent1"/>
              </a:buClr>
              <a:buSzPts val="1700"/>
              <a:buFont typeface="Lato" panose="020F0502020204030203"/>
              <a:buChar char="●"/>
              <a:defRPr sz="1700">
                <a:solidFill>
                  <a:schemeClr val="accent1"/>
                </a:solidFill>
                <a:latin typeface="Lato" panose="020F0502020204030203"/>
                <a:ea typeface="Lato" panose="020F0502020204030203"/>
                <a:cs typeface="Lato" panose="020F0502020204030203"/>
                <a:sym typeface="Lato" panose="020F0502020204030203"/>
              </a:defRPr>
            </a:lvl1pPr>
            <a:lvl2pPr marL="914400" lvl="1" indent="-323850">
              <a:lnSpc>
                <a:spcPct val="115000"/>
              </a:lnSpc>
              <a:spcBef>
                <a:spcPts val="0"/>
              </a:spcBef>
              <a:spcAft>
                <a:spcPts val="0"/>
              </a:spcAft>
              <a:buClr>
                <a:schemeClr val="accent1"/>
              </a:buClr>
              <a:buSzPts val="1500"/>
              <a:buFont typeface="Lato" panose="020F0502020204030203"/>
              <a:buChar char="○"/>
              <a:defRPr sz="1500">
                <a:solidFill>
                  <a:schemeClr val="accent1"/>
                </a:solidFill>
                <a:latin typeface="Lato" panose="020F0502020204030203"/>
                <a:ea typeface="Lato" panose="020F0502020204030203"/>
                <a:cs typeface="Lato" panose="020F0502020204030203"/>
                <a:sym typeface="Lato" panose="020F0502020204030203"/>
              </a:defRPr>
            </a:lvl2pPr>
            <a:lvl3pPr marL="1371600" lvl="2" indent="-323850">
              <a:lnSpc>
                <a:spcPct val="115000"/>
              </a:lnSpc>
              <a:spcBef>
                <a:spcPts val="0"/>
              </a:spcBef>
              <a:spcAft>
                <a:spcPts val="0"/>
              </a:spcAft>
              <a:buClr>
                <a:schemeClr val="accent1"/>
              </a:buClr>
              <a:buSzPts val="1500"/>
              <a:buFont typeface="Lato" panose="020F0502020204030203"/>
              <a:buChar char="■"/>
              <a:defRPr sz="1500">
                <a:solidFill>
                  <a:schemeClr val="accent1"/>
                </a:solidFill>
                <a:latin typeface="Lato" panose="020F0502020204030203"/>
                <a:ea typeface="Lato" panose="020F0502020204030203"/>
                <a:cs typeface="Lato" panose="020F0502020204030203"/>
                <a:sym typeface="Lato" panose="020F0502020204030203"/>
              </a:defRPr>
            </a:lvl3pPr>
            <a:lvl4pPr marL="1828800" lvl="3" indent="-323850">
              <a:lnSpc>
                <a:spcPct val="115000"/>
              </a:lnSpc>
              <a:spcBef>
                <a:spcPts val="0"/>
              </a:spcBef>
              <a:spcAft>
                <a:spcPts val="0"/>
              </a:spcAft>
              <a:buClr>
                <a:schemeClr val="accent1"/>
              </a:buClr>
              <a:buSzPts val="1500"/>
              <a:buFont typeface="Lato" panose="020F0502020204030203"/>
              <a:buChar char="●"/>
              <a:defRPr sz="1500">
                <a:solidFill>
                  <a:schemeClr val="accent1"/>
                </a:solidFill>
                <a:latin typeface="Lato" panose="020F0502020204030203"/>
                <a:ea typeface="Lato" panose="020F0502020204030203"/>
                <a:cs typeface="Lato" panose="020F0502020204030203"/>
                <a:sym typeface="Lato" panose="020F0502020204030203"/>
              </a:defRPr>
            </a:lvl4pPr>
            <a:lvl5pPr marL="2286000" lvl="4" indent="-323850">
              <a:lnSpc>
                <a:spcPct val="115000"/>
              </a:lnSpc>
              <a:spcBef>
                <a:spcPts val="0"/>
              </a:spcBef>
              <a:spcAft>
                <a:spcPts val="0"/>
              </a:spcAft>
              <a:buClr>
                <a:schemeClr val="accent1"/>
              </a:buClr>
              <a:buSzPts val="1500"/>
              <a:buFont typeface="Lato" panose="020F0502020204030203"/>
              <a:buChar char="○"/>
              <a:defRPr sz="1500">
                <a:solidFill>
                  <a:schemeClr val="accent1"/>
                </a:solidFill>
                <a:latin typeface="Lato" panose="020F0502020204030203"/>
                <a:ea typeface="Lato" panose="020F0502020204030203"/>
                <a:cs typeface="Lato" panose="020F0502020204030203"/>
                <a:sym typeface="Lato" panose="020F0502020204030203"/>
              </a:defRPr>
            </a:lvl5pPr>
            <a:lvl6pPr marL="2743200" lvl="5" indent="-323850">
              <a:lnSpc>
                <a:spcPct val="115000"/>
              </a:lnSpc>
              <a:spcBef>
                <a:spcPts val="0"/>
              </a:spcBef>
              <a:spcAft>
                <a:spcPts val="0"/>
              </a:spcAft>
              <a:buClr>
                <a:schemeClr val="accent1"/>
              </a:buClr>
              <a:buSzPts val="1500"/>
              <a:buFont typeface="Lato" panose="020F0502020204030203"/>
              <a:buChar char="■"/>
              <a:defRPr sz="1500">
                <a:solidFill>
                  <a:schemeClr val="accent1"/>
                </a:solidFill>
                <a:latin typeface="Lato" panose="020F0502020204030203"/>
                <a:ea typeface="Lato" panose="020F0502020204030203"/>
                <a:cs typeface="Lato" panose="020F0502020204030203"/>
                <a:sym typeface="Lato" panose="020F0502020204030203"/>
              </a:defRPr>
            </a:lvl6pPr>
            <a:lvl7pPr marL="3200400" lvl="6" indent="-323850">
              <a:lnSpc>
                <a:spcPct val="115000"/>
              </a:lnSpc>
              <a:spcBef>
                <a:spcPts val="0"/>
              </a:spcBef>
              <a:spcAft>
                <a:spcPts val="0"/>
              </a:spcAft>
              <a:buClr>
                <a:schemeClr val="accent1"/>
              </a:buClr>
              <a:buSzPts val="1500"/>
              <a:buFont typeface="Lato" panose="020F0502020204030203"/>
              <a:buChar char="●"/>
              <a:defRPr sz="1500">
                <a:solidFill>
                  <a:schemeClr val="accent1"/>
                </a:solidFill>
                <a:latin typeface="Lato" panose="020F0502020204030203"/>
                <a:ea typeface="Lato" panose="020F0502020204030203"/>
                <a:cs typeface="Lato" panose="020F0502020204030203"/>
                <a:sym typeface="Lato" panose="020F0502020204030203"/>
              </a:defRPr>
            </a:lvl7pPr>
            <a:lvl8pPr marL="3657600" lvl="7" indent="-323850">
              <a:lnSpc>
                <a:spcPct val="115000"/>
              </a:lnSpc>
              <a:spcBef>
                <a:spcPts val="0"/>
              </a:spcBef>
              <a:spcAft>
                <a:spcPts val="0"/>
              </a:spcAft>
              <a:buClr>
                <a:schemeClr val="accent1"/>
              </a:buClr>
              <a:buSzPts val="1500"/>
              <a:buFont typeface="Lato" panose="020F0502020204030203"/>
              <a:buChar char="○"/>
              <a:defRPr sz="1500">
                <a:solidFill>
                  <a:schemeClr val="accent1"/>
                </a:solidFill>
                <a:latin typeface="Lato" panose="020F0502020204030203"/>
                <a:ea typeface="Lato" panose="020F0502020204030203"/>
                <a:cs typeface="Lato" panose="020F0502020204030203"/>
                <a:sym typeface="Lato" panose="020F0502020204030203"/>
              </a:defRPr>
            </a:lvl8pPr>
            <a:lvl9pPr marL="4114800" lvl="8" indent="-323850">
              <a:lnSpc>
                <a:spcPct val="115000"/>
              </a:lnSpc>
              <a:spcBef>
                <a:spcPts val="0"/>
              </a:spcBef>
              <a:spcAft>
                <a:spcPts val="0"/>
              </a:spcAft>
              <a:buClr>
                <a:schemeClr val="accent1"/>
              </a:buClr>
              <a:buSzPts val="1500"/>
              <a:buFont typeface="Lato" panose="020F0502020204030203"/>
              <a:buChar char="■"/>
              <a:defRPr sz="1500">
                <a:solidFill>
                  <a:schemeClr val="accent1"/>
                </a:solidFill>
                <a:latin typeface="Lato" panose="020F0502020204030203"/>
                <a:ea typeface="Lato" panose="020F0502020204030203"/>
                <a:cs typeface="Lato" panose="020F0502020204030203"/>
                <a:sym typeface="Lato" panose="020F0502020204030203"/>
              </a:defRPr>
            </a:lvl9pPr>
          </a:lstStyle>
          <a:p/>
        </p:txBody>
      </p:sp>
      <p:sp>
        <p:nvSpPr>
          <p:cNvPr id="8" name="Google Shape;8;p1"/>
          <p:cNvSpPr txBox="1"/>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rmAutofit/>
          </a:bodyPr>
          <a:lstStyle>
            <a:lvl1pPr lvl="0" algn="r">
              <a:buNone/>
              <a:defRPr sz="1300">
                <a:solidFill>
                  <a:schemeClr val="accent1"/>
                </a:solidFill>
                <a:latin typeface="Lato" panose="020F0502020204030203"/>
                <a:ea typeface="Lato" panose="020F0502020204030203"/>
                <a:cs typeface="Lato" panose="020F0502020204030203"/>
                <a:sym typeface="Lato" panose="020F0502020204030203"/>
              </a:defRPr>
            </a:lvl1pPr>
            <a:lvl2pPr lvl="1" algn="r">
              <a:buNone/>
              <a:defRPr sz="1300">
                <a:solidFill>
                  <a:schemeClr val="accent1"/>
                </a:solidFill>
                <a:latin typeface="Lato" panose="020F0502020204030203"/>
                <a:ea typeface="Lato" panose="020F0502020204030203"/>
                <a:cs typeface="Lato" panose="020F0502020204030203"/>
                <a:sym typeface="Lato" panose="020F0502020204030203"/>
              </a:defRPr>
            </a:lvl2pPr>
            <a:lvl3pPr lvl="2" algn="r">
              <a:buNone/>
              <a:defRPr sz="1300">
                <a:solidFill>
                  <a:schemeClr val="accent1"/>
                </a:solidFill>
                <a:latin typeface="Lato" panose="020F0502020204030203"/>
                <a:ea typeface="Lato" panose="020F0502020204030203"/>
                <a:cs typeface="Lato" panose="020F0502020204030203"/>
                <a:sym typeface="Lato" panose="020F0502020204030203"/>
              </a:defRPr>
            </a:lvl3pPr>
            <a:lvl4pPr lvl="3" algn="r">
              <a:buNone/>
              <a:defRPr sz="1300">
                <a:solidFill>
                  <a:schemeClr val="accent1"/>
                </a:solidFill>
                <a:latin typeface="Lato" panose="020F0502020204030203"/>
                <a:ea typeface="Lato" panose="020F0502020204030203"/>
                <a:cs typeface="Lato" panose="020F0502020204030203"/>
                <a:sym typeface="Lato" panose="020F0502020204030203"/>
              </a:defRPr>
            </a:lvl4pPr>
            <a:lvl5pPr lvl="4" algn="r">
              <a:buNone/>
              <a:defRPr sz="1300">
                <a:solidFill>
                  <a:schemeClr val="accent1"/>
                </a:solidFill>
                <a:latin typeface="Lato" panose="020F0502020204030203"/>
                <a:ea typeface="Lato" panose="020F0502020204030203"/>
                <a:cs typeface="Lato" panose="020F0502020204030203"/>
                <a:sym typeface="Lato" panose="020F0502020204030203"/>
              </a:defRPr>
            </a:lvl5pPr>
            <a:lvl6pPr lvl="5" algn="r">
              <a:buNone/>
              <a:defRPr sz="1300">
                <a:solidFill>
                  <a:schemeClr val="accent1"/>
                </a:solidFill>
                <a:latin typeface="Lato" panose="020F0502020204030203"/>
                <a:ea typeface="Lato" panose="020F0502020204030203"/>
                <a:cs typeface="Lato" panose="020F0502020204030203"/>
                <a:sym typeface="Lato" panose="020F0502020204030203"/>
              </a:defRPr>
            </a:lvl6pPr>
            <a:lvl7pPr lvl="6" algn="r">
              <a:buNone/>
              <a:defRPr sz="1300">
                <a:solidFill>
                  <a:schemeClr val="accent1"/>
                </a:solidFill>
                <a:latin typeface="Lato" panose="020F0502020204030203"/>
                <a:ea typeface="Lato" panose="020F0502020204030203"/>
                <a:cs typeface="Lato" panose="020F0502020204030203"/>
                <a:sym typeface="Lato" panose="020F0502020204030203"/>
              </a:defRPr>
            </a:lvl7pPr>
            <a:lvl8pPr lvl="7" algn="r">
              <a:buNone/>
              <a:defRPr sz="1300">
                <a:solidFill>
                  <a:schemeClr val="accent1"/>
                </a:solidFill>
                <a:latin typeface="Lato" panose="020F0502020204030203"/>
                <a:ea typeface="Lato" panose="020F0502020204030203"/>
                <a:cs typeface="Lato" panose="020F0502020204030203"/>
                <a:sym typeface="Lato" panose="020F0502020204030203"/>
              </a:defRPr>
            </a:lvl8pPr>
            <a:lvl9pPr lvl="8" algn="r">
              <a:buNone/>
              <a:defRPr sz="1300">
                <a:solidFill>
                  <a:schemeClr val="accent1"/>
                </a:solidFill>
                <a:latin typeface="Lato" panose="020F0502020204030203"/>
                <a:ea typeface="Lato" panose="020F0502020204030203"/>
                <a:cs typeface="Lato" panose="020F0502020204030203"/>
                <a:sym typeface="Lato" panose="020F0502020204030203"/>
              </a:defRPr>
            </a:lvl9pPr>
          </a:lstStyle>
          <a:p>
            <a:pPr marL="0" lvl="0" indent="0" algn="r" rtl="0">
              <a:spcBef>
                <a:spcPts val="0"/>
              </a:spcBef>
              <a:spcAft>
                <a:spcPts val="0"/>
              </a:spcAft>
              <a:buNone/>
            </a:pPr>
            <a:fld id="{00000000-1234-1234-1234-123412341234}" type="slidenum">
              <a:rPr lang="en-US"/>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2.xml"/><Relationship Id="rId2" Type="http://schemas.openxmlformats.org/officeDocument/2006/relationships/image" Target="../media/image16.png"/><Relationship Id="rId1" Type="http://schemas.openxmlformats.org/officeDocument/2006/relationships/image" Target="../media/image15.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12.xml"/><Relationship Id="rId2" Type="http://schemas.openxmlformats.org/officeDocument/2006/relationships/image" Target="../media/image18.png"/><Relationship Id="rId1"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2.xml"/><Relationship Id="rId1" Type="http://schemas.openxmlformats.org/officeDocument/2006/relationships/image" Target="../media/image19.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12.xml"/><Relationship Id="rId2" Type="http://schemas.openxmlformats.org/officeDocument/2006/relationships/image" Target="../media/image21.png"/><Relationship Id="rId1"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2.xml"/><Relationship Id="rId1"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2.xml"/><Relationship Id="rId1"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2.xml"/><Relationship Id="rId1"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2.xml"/><Relationship Id="rId1" Type="http://schemas.openxmlformats.org/officeDocument/2006/relationships/image" Target="../media/image25.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2.xml"/><Relationship Id="rId1"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2.xml"/><Relationship Id="rId1"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2.xml"/><Relationship Id="rId1" Type="http://schemas.openxmlformats.org/officeDocument/2006/relationships/image" Target="../media/image28.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2.xml"/><Relationship Id="rId1"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2.xml"/><Relationship Id="rId1" Type="http://schemas.openxmlformats.org/officeDocument/2006/relationships/image" Target="../media/image30.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2.xml"/><Relationship Id="rId1" Type="http://schemas.openxmlformats.org/officeDocument/2006/relationships/image" Target="../media/image30.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2.xml"/><Relationship Id="rId1" Type="http://schemas.openxmlformats.org/officeDocument/2006/relationships/image" Target="../media/image31.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2.xml"/><Relationship Id="rId1" Type="http://schemas.openxmlformats.org/officeDocument/2006/relationships/image" Target="../media/image32.jpe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2.xml"/><Relationship Id="rId2" Type="http://schemas.openxmlformats.org/officeDocument/2006/relationships/image" Target="../media/image4.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12.xml"/><Relationship Id="rId4" Type="http://schemas.openxmlformats.org/officeDocument/2006/relationships/image" Target="../media/image8.jpeg"/><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image" Target="../media/image9.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2.xml"/><Relationship Id="rId2" Type="http://schemas.openxmlformats.org/officeDocument/2006/relationships/image" Target="../media/image10.png"/><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2.xml"/><Relationship Id="rId1"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2.xml"/><Relationship Id="rId1" Type="http://schemas.openxmlformats.org/officeDocument/2006/relationships/image" Target="../media/image12.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2.xml"/><Relationship Id="rId2" Type="http://schemas.openxmlformats.org/officeDocument/2006/relationships/image" Target="../media/image14.png"/><Relationship Id="rId1"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91" name="Shape 91"/>
        <p:cNvGrpSpPr/>
        <p:nvPr/>
      </p:nvGrpSpPr>
      <p:grpSpPr>
        <a:xfrm>
          <a:off x="0" y="0"/>
          <a:ext cx="0" cy="0"/>
          <a:chOff x="0" y="0"/>
          <a:chExt cx="0" cy="0"/>
        </a:xfrm>
      </p:grpSpPr>
      <p:sp>
        <p:nvSpPr>
          <p:cNvPr id="92" name="Google Shape;92;p14"/>
          <p:cNvSpPr txBox="1"/>
          <p:nvPr>
            <p:ph type="ctrTitle"/>
          </p:nvPr>
        </p:nvSpPr>
        <p:spPr>
          <a:xfrm>
            <a:off x="1292594" y="-353656"/>
            <a:ext cx="8989570" cy="2489729"/>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2800"/>
              <a:buFont typeface="Times New Roman" panose="02020603050405020304"/>
              <a:buNone/>
            </a:pPr>
            <a:r>
              <a:rPr lang="en-US" sz="2800">
                <a:latin typeface="Lato" panose="020F0502020204030203"/>
                <a:ea typeface="Lato" panose="020F0502020204030203"/>
                <a:cs typeface="Lato" panose="020F0502020204030203"/>
                <a:sym typeface="Lato" panose="020F0502020204030203"/>
              </a:rPr>
              <a:t>BCrypty: Secure Swap Blockchain Bridge</a:t>
            </a:r>
            <a:r>
              <a:rPr lang="en-US" sz="2800">
                <a:latin typeface="Lato" panose="020F0502020204030203"/>
                <a:ea typeface="Lato" panose="020F0502020204030203"/>
                <a:cs typeface="Lato" panose="020F0502020204030203"/>
                <a:sym typeface="Lato" panose="020F0502020204030203"/>
              </a:rPr>
              <a:t> </a:t>
            </a:r>
            <a:br>
              <a:rPr lang="en-US"/>
            </a:br>
            <a:endParaRPr lang="en-US"/>
          </a:p>
        </p:txBody>
      </p:sp>
      <p:sp>
        <p:nvSpPr>
          <p:cNvPr id="93" name="Google Shape;93;p14"/>
          <p:cNvSpPr txBox="1"/>
          <p:nvPr>
            <p:ph type="subTitle" idx="1"/>
          </p:nvPr>
        </p:nvSpPr>
        <p:spPr>
          <a:xfrm>
            <a:off x="2293558" y="4104986"/>
            <a:ext cx="6987600" cy="1388400"/>
          </a:xfrm>
          <a:prstGeom prst="rect">
            <a:avLst/>
          </a:prstGeom>
          <a:noFill/>
          <a:ln>
            <a:noFill/>
          </a:ln>
        </p:spPr>
        <p:txBody>
          <a:bodyPr spcFirstLastPara="1" wrap="square" lIns="91425" tIns="45700" rIns="91425" bIns="45700" anchor="t" anchorCtr="0">
            <a:normAutofit fontScale="25000" lnSpcReduction="20000"/>
          </a:bodyPr>
          <a:lstStyle/>
          <a:p>
            <a:pPr marL="0" lvl="0" indent="0" algn="ctr" rtl="0">
              <a:lnSpc>
                <a:spcPct val="90000"/>
              </a:lnSpc>
              <a:spcBef>
                <a:spcPts val="0"/>
              </a:spcBef>
              <a:spcAft>
                <a:spcPts val="0"/>
              </a:spcAft>
              <a:buClr>
                <a:schemeClr val="dk1"/>
              </a:buClr>
              <a:buSzPts val="500"/>
              <a:buNone/>
            </a:pPr>
            <a:r>
              <a:rPr lang="en-US" sz="8035" b="1"/>
              <a:t>Supervisor: M. Kamran Abid</a:t>
            </a:r>
            <a:endParaRPr sz="8435"/>
          </a:p>
          <a:p>
            <a:pPr marL="0" lvl="0" indent="0" algn="ctr" rtl="0">
              <a:lnSpc>
                <a:spcPct val="90000"/>
              </a:lnSpc>
              <a:spcBef>
                <a:spcPts val="1000"/>
              </a:spcBef>
              <a:spcAft>
                <a:spcPts val="0"/>
              </a:spcAft>
              <a:buClr>
                <a:schemeClr val="dk1"/>
              </a:buClr>
              <a:buSzPts val="500"/>
              <a:buNone/>
            </a:pPr>
            <a:r>
              <a:rPr lang="en-US" sz="8035" b="1"/>
              <a:t>Presented by: </a:t>
            </a:r>
            <a:endParaRPr sz="8035" b="1"/>
          </a:p>
          <a:p>
            <a:pPr marL="0" lvl="0" indent="0" algn="ctr" rtl="0">
              <a:lnSpc>
                <a:spcPct val="90000"/>
              </a:lnSpc>
              <a:spcBef>
                <a:spcPts val="1000"/>
              </a:spcBef>
              <a:spcAft>
                <a:spcPts val="0"/>
              </a:spcAft>
              <a:buClr>
                <a:schemeClr val="dk1"/>
              </a:buClr>
              <a:buSzPts val="500"/>
              <a:buNone/>
            </a:pPr>
            <a:r>
              <a:rPr lang="en-US" sz="8035" b="1"/>
              <a:t>Rayyan Waseem (2K20-BSCS-202)</a:t>
            </a:r>
            <a:endParaRPr sz="8035" b="1"/>
          </a:p>
          <a:p>
            <a:pPr marL="0" lvl="0" indent="0" algn="ctr" rtl="0">
              <a:lnSpc>
                <a:spcPct val="90000"/>
              </a:lnSpc>
              <a:spcBef>
                <a:spcPts val="1000"/>
              </a:spcBef>
              <a:spcAft>
                <a:spcPts val="0"/>
              </a:spcAft>
              <a:buClr>
                <a:schemeClr val="dk1"/>
              </a:buClr>
              <a:buSzPts val="500"/>
              <a:buNone/>
            </a:pPr>
            <a:r>
              <a:rPr lang="en-US" sz="8035" b="1"/>
              <a:t>Muhammad Abdullah (2K20-BSCS-236)</a:t>
            </a:r>
            <a:endParaRPr sz="8435"/>
          </a:p>
          <a:p>
            <a:pPr marL="0" lvl="0" indent="0" algn="ctr" rtl="0">
              <a:lnSpc>
                <a:spcPct val="90000"/>
              </a:lnSpc>
              <a:spcBef>
                <a:spcPts val="1000"/>
              </a:spcBef>
              <a:spcAft>
                <a:spcPts val="0"/>
              </a:spcAft>
              <a:buClr>
                <a:schemeClr val="dk1"/>
              </a:buClr>
              <a:buSzPct val="114000"/>
              <a:buNone/>
            </a:pPr>
          </a:p>
        </p:txBody>
      </p:sp>
      <p:pic>
        <p:nvPicPr>
          <p:cNvPr id="94" name="Google Shape;94;p14"/>
          <p:cNvPicPr preferRelativeResize="0"/>
          <p:nvPr/>
        </p:nvPicPr>
        <p:blipFill rotWithShape="1">
          <a:blip r:embed="rId1"/>
          <a:srcRect/>
          <a:stretch>
            <a:fillRect/>
          </a:stretch>
        </p:blipFill>
        <p:spPr>
          <a:xfrm>
            <a:off x="4427639" y="1597704"/>
            <a:ext cx="2719503" cy="1991752"/>
          </a:xfrm>
          <a:prstGeom prst="rect">
            <a:avLst/>
          </a:prstGeom>
          <a:noFill/>
          <a:ln>
            <a:noFill/>
          </a:ln>
        </p:spPr>
      </p:pic>
      <p:sp>
        <p:nvSpPr>
          <p:cNvPr id="95" name="Google Shape;95;p14"/>
          <p:cNvSpPr txBox="1"/>
          <p:nvPr/>
        </p:nvSpPr>
        <p:spPr>
          <a:xfrm>
            <a:off x="233916" y="5826642"/>
            <a:ext cx="12206100" cy="9543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i="0" u="none" strike="noStrike" cap="none">
                <a:solidFill>
                  <a:schemeClr val="dk1"/>
                </a:solidFill>
                <a:latin typeface="Lato" panose="020F0502020204030203"/>
                <a:ea typeface="Lato" panose="020F0502020204030203"/>
                <a:cs typeface="Lato" panose="020F0502020204030203"/>
                <a:sym typeface="Lato" panose="020F0502020204030203"/>
              </a:rPr>
              <a:t>Department of Computer Science, NFC institute of Engineering and Technology, Multan</a:t>
            </a:r>
            <a:endParaRPr>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60" name="Shape 160"/>
        <p:cNvGrpSpPr/>
        <p:nvPr/>
      </p:nvGrpSpPr>
      <p:grpSpPr>
        <a:xfrm>
          <a:off x="0" y="0"/>
          <a:ext cx="0" cy="0"/>
          <a:chOff x="0" y="0"/>
          <a:chExt cx="0" cy="0"/>
        </a:xfrm>
      </p:grpSpPr>
      <p:sp>
        <p:nvSpPr>
          <p:cNvPr id="161" name="Google Shape;161;p23"/>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panose="02020603050405020304"/>
              <a:buNone/>
            </a:pPr>
            <a:r>
              <a:rPr lang="en-US">
                <a:latin typeface="Lato" panose="020F0502020204030203"/>
                <a:ea typeface="Lato" panose="020F0502020204030203"/>
                <a:cs typeface="Lato" panose="020F0502020204030203"/>
                <a:sym typeface="Lato" panose="020F0502020204030203"/>
              </a:rPr>
              <a:t>Activity diagram</a:t>
            </a:r>
            <a:endParaRPr>
              <a:latin typeface="Lato" panose="020F0502020204030203"/>
              <a:ea typeface="Lato" panose="020F0502020204030203"/>
              <a:cs typeface="Lato" panose="020F0502020204030203"/>
              <a:sym typeface="Lato" panose="020F0502020204030203"/>
            </a:endParaRPr>
          </a:p>
        </p:txBody>
      </p:sp>
      <p:pic>
        <p:nvPicPr>
          <p:cNvPr id="162" name="Google Shape;162;p23"/>
          <p:cNvPicPr preferRelativeResize="0"/>
          <p:nvPr/>
        </p:nvPicPr>
        <p:blipFill>
          <a:blip r:embed="rId1"/>
          <a:stretch>
            <a:fillRect/>
          </a:stretch>
        </p:blipFill>
        <p:spPr>
          <a:xfrm>
            <a:off x="152400" y="2324738"/>
            <a:ext cx="11887202" cy="2208503"/>
          </a:xfrm>
          <a:prstGeom prst="rect">
            <a:avLst/>
          </a:prstGeom>
          <a:noFill/>
          <a:ln>
            <a:noFill/>
          </a:ln>
        </p:spPr>
      </p:pic>
      <p:pic>
        <p:nvPicPr>
          <p:cNvPr id="163" name="Google Shape;163;p23"/>
          <p:cNvPicPr preferRelativeResize="0"/>
          <p:nvPr/>
        </p:nvPicPr>
        <p:blipFill>
          <a:blip r:embed="rId2"/>
          <a:stretch>
            <a:fillRect/>
          </a:stretch>
        </p:blipFill>
        <p:spPr>
          <a:xfrm>
            <a:off x="10172050" y="17929"/>
            <a:ext cx="2019959" cy="201995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67" name="Shape 167"/>
        <p:cNvGrpSpPr/>
        <p:nvPr/>
      </p:nvGrpSpPr>
      <p:grpSpPr>
        <a:xfrm>
          <a:off x="0" y="0"/>
          <a:ext cx="0" cy="0"/>
          <a:chOff x="0" y="0"/>
          <a:chExt cx="0" cy="0"/>
        </a:xfrm>
      </p:grpSpPr>
      <p:sp>
        <p:nvSpPr>
          <p:cNvPr id="168" name="Google Shape;168;p24"/>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panose="02020603050405020304"/>
              <a:buNone/>
            </a:pPr>
            <a:r>
              <a:rPr lang="en-US">
                <a:latin typeface="Lato" panose="020F0502020204030203"/>
                <a:ea typeface="Lato" panose="020F0502020204030203"/>
                <a:cs typeface="Lato" panose="020F0502020204030203"/>
                <a:sym typeface="Lato" panose="020F0502020204030203"/>
              </a:rPr>
              <a:t>Sequence diagram</a:t>
            </a:r>
            <a:endParaRPr>
              <a:latin typeface="Lato" panose="020F0502020204030203"/>
              <a:ea typeface="Lato" panose="020F0502020204030203"/>
              <a:cs typeface="Lato" panose="020F0502020204030203"/>
              <a:sym typeface="Lato" panose="020F0502020204030203"/>
            </a:endParaRPr>
          </a:p>
        </p:txBody>
      </p:sp>
      <p:pic>
        <p:nvPicPr>
          <p:cNvPr id="169" name="Google Shape;169;p24"/>
          <p:cNvPicPr preferRelativeResize="0"/>
          <p:nvPr/>
        </p:nvPicPr>
        <p:blipFill>
          <a:blip r:embed="rId1"/>
          <a:stretch>
            <a:fillRect/>
          </a:stretch>
        </p:blipFill>
        <p:spPr>
          <a:xfrm>
            <a:off x="115775" y="1348525"/>
            <a:ext cx="11882051" cy="5509474"/>
          </a:xfrm>
          <a:prstGeom prst="rect">
            <a:avLst/>
          </a:prstGeom>
          <a:noFill/>
          <a:ln>
            <a:noFill/>
          </a:ln>
        </p:spPr>
      </p:pic>
      <p:pic>
        <p:nvPicPr>
          <p:cNvPr id="170" name="Google Shape;170;p24"/>
          <p:cNvPicPr preferRelativeResize="0"/>
          <p:nvPr/>
        </p:nvPicPr>
        <p:blipFill>
          <a:blip r:embed="rId2"/>
          <a:stretch>
            <a:fillRect/>
          </a:stretch>
        </p:blipFill>
        <p:spPr>
          <a:xfrm>
            <a:off x="11019700" y="0"/>
            <a:ext cx="1172300" cy="11723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74" name="Shape 174"/>
        <p:cNvGrpSpPr/>
        <p:nvPr/>
      </p:nvGrpSpPr>
      <p:grpSpPr>
        <a:xfrm>
          <a:off x="0" y="0"/>
          <a:ext cx="0" cy="0"/>
          <a:chOff x="0" y="0"/>
          <a:chExt cx="0" cy="0"/>
        </a:xfrm>
      </p:grpSpPr>
      <p:sp>
        <p:nvSpPr>
          <p:cNvPr id="175" name="Google Shape;175;p25"/>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panose="02020603050405020304"/>
              <a:buNone/>
            </a:pPr>
            <a:r>
              <a:rPr lang="en-US">
                <a:latin typeface="Lato" panose="020F0502020204030203"/>
                <a:ea typeface="Lato" panose="020F0502020204030203"/>
                <a:cs typeface="Lato" panose="020F0502020204030203"/>
                <a:sym typeface="Lato" panose="020F0502020204030203"/>
              </a:rPr>
              <a:t>Function and Non-functional requirements</a:t>
            </a:r>
            <a:endParaRPr>
              <a:latin typeface="Lato" panose="020F0502020204030203"/>
              <a:ea typeface="Lato" panose="020F0502020204030203"/>
              <a:cs typeface="Lato" panose="020F0502020204030203"/>
              <a:sym typeface="Lato" panose="020F0502020204030203"/>
            </a:endParaRPr>
          </a:p>
        </p:txBody>
      </p:sp>
      <p:graphicFrame>
        <p:nvGraphicFramePr>
          <p:cNvPr id="176" name="Google Shape;176;p25"/>
          <p:cNvGraphicFramePr/>
          <p:nvPr/>
        </p:nvGraphicFramePr>
        <p:xfrm>
          <a:off x="838200" y="1825625"/>
          <a:ext cx="10515600" cy="4564500"/>
        </p:xfrm>
        <a:graphic>
          <a:graphicData uri="http://schemas.openxmlformats.org/drawingml/2006/table">
            <a:tbl>
              <a:tblPr firstRow="1" bandRow="1">
                <a:noFill/>
                <a:tableStyleId>{2C28221F-8949-4023-9B10-D1C7BBD00B36}</a:tableStyleId>
              </a:tblPr>
              <a:tblGrid>
                <a:gridCol w="5257800"/>
                <a:gridCol w="5257800"/>
              </a:tblGrid>
              <a:tr h="912900">
                <a:tc>
                  <a:txBody>
                    <a:bodyPr/>
                    <a:lstStyle/>
                    <a:p>
                      <a:pPr marL="0" marR="0" lvl="0" indent="0" algn="ctr" rtl="0">
                        <a:spcBef>
                          <a:spcPts val="0"/>
                        </a:spcBef>
                        <a:spcAft>
                          <a:spcPts val="0"/>
                        </a:spcAft>
                        <a:buNone/>
                      </a:pPr>
                      <a:r>
                        <a:rPr lang="en-US" sz="2200" u="none" strike="noStrike" cap="none">
                          <a:latin typeface="Lato" panose="020F0502020204030203"/>
                          <a:ea typeface="Lato" panose="020F0502020204030203"/>
                          <a:cs typeface="Lato" panose="020F0502020204030203"/>
                          <a:sym typeface="Lato" panose="020F0502020204030203"/>
                        </a:rPr>
                        <a:t>Function Requirements</a:t>
                      </a:r>
                      <a:endParaRPr sz="2200" u="none" strike="noStrike" cap="none">
                        <a:latin typeface="Lato" panose="020F0502020204030203"/>
                        <a:ea typeface="Lato" panose="020F0502020204030203"/>
                        <a:cs typeface="Lato" panose="020F0502020204030203"/>
                        <a:sym typeface="Lato" panose="020F0502020204030203"/>
                      </a:endParaRPr>
                    </a:p>
                  </a:txBody>
                  <a:tcPr marL="91450" marR="91450" marT="45725" marB="45725"/>
                </a:tc>
                <a:tc>
                  <a:txBody>
                    <a:bodyPr/>
                    <a:lstStyle/>
                    <a:p>
                      <a:pPr marL="0" marR="0" lvl="0" indent="0" algn="ctr" rtl="0">
                        <a:spcBef>
                          <a:spcPts val="0"/>
                        </a:spcBef>
                        <a:spcAft>
                          <a:spcPts val="0"/>
                        </a:spcAft>
                        <a:buNone/>
                      </a:pPr>
                      <a:r>
                        <a:rPr lang="en-US" sz="2200">
                          <a:latin typeface="Lato" panose="020F0502020204030203"/>
                          <a:ea typeface="Lato" panose="020F0502020204030203"/>
                          <a:cs typeface="Lato" panose="020F0502020204030203"/>
                          <a:sym typeface="Lato" panose="020F0502020204030203"/>
                        </a:rPr>
                        <a:t>N</a:t>
                      </a:r>
                      <a:r>
                        <a:rPr lang="en-US" sz="2200" u="none" strike="noStrike" cap="none">
                          <a:latin typeface="Lato" panose="020F0502020204030203"/>
                          <a:ea typeface="Lato" panose="020F0502020204030203"/>
                          <a:cs typeface="Lato" panose="020F0502020204030203"/>
                          <a:sym typeface="Lato" panose="020F0502020204030203"/>
                        </a:rPr>
                        <a:t>on-functional requirements</a:t>
                      </a:r>
                      <a:endParaRPr sz="2200" u="none" strike="noStrike" cap="none">
                        <a:latin typeface="Lato" panose="020F0502020204030203"/>
                        <a:ea typeface="Lato" panose="020F0502020204030203"/>
                        <a:cs typeface="Lato" panose="020F0502020204030203"/>
                        <a:sym typeface="Lato" panose="020F0502020204030203"/>
                      </a:endParaRPr>
                    </a:p>
                  </a:txBody>
                  <a:tcPr marL="91450" marR="91450" marT="45725" marB="45725"/>
                </a:tc>
              </a:tr>
              <a:tr h="912900">
                <a:tc>
                  <a:txBody>
                    <a:bodyPr/>
                    <a:lstStyle/>
                    <a:p>
                      <a:pPr marL="0" marR="0" lvl="0" indent="0" algn="l" rtl="0">
                        <a:spcBef>
                          <a:spcPts val="0"/>
                        </a:spcBef>
                        <a:spcAft>
                          <a:spcPts val="0"/>
                        </a:spcAft>
                        <a:buNone/>
                      </a:pPr>
                      <a:r>
                        <a:rPr lang="en-US" sz="2500">
                          <a:solidFill>
                            <a:schemeClr val="dk2"/>
                          </a:solidFill>
                          <a:latin typeface="Lato" panose="020F0502020204030203"/>
                          <a:ea typeface="Lato" panose="020F0502020204030203"/>
                          <a:cs typeface="Lato" panose="020F0502020204030203"/>
                          <a:sym typeface="Lato" panose="020F0502020204030203"/>
                        </a:rPr>
                        <a:t>Allow Connection to MetaMask</a:t>
                      </a:r>
                      <a:endParaRPr sz="2500">
                        <a:solidFill>
                          <a:schemeClr val="dk2"/>
                        </a:solidFill>
                        <a:latin typeface="Lato" panose="020F0502020204030203"/>
                        <a:ea typeface="Lato" panose="020F0502020204030203"/>
                        <a:cs typeface="Lato" panose="020F0502020204030203"/>
                        <a:sym typeface="Lato" panose="020F0502020204030203"/>
                      </a:endParaRPr>
                    </a:p>
                  </a:txBody>
                  <a:tcPr marL="91450" marR="91450" marT="45725" marB="45725"/>
                </a:tc>
                <a:tc>
                  <a:txBody>
                    <a:bodyPr/>
                    <a:lstStyle/>
                    <a:p>
                      <a:pPr marL="0" marR="0" lvl="0" indent="0" algn="l" rtl="0">
                        <a:spcBef>
                          <a:spcPts val="0"/>
                        </a:spcBef>
                        <a:spcAft>
                          <a:spcPts val="0"/>
                        </a:spcAft>
                        <a:buNone/>
                      </a:pPr>
                      <a:r>
                        <a:rPr lang="en-US" sz="2500">
                          <a:solidFill>
                            <a:schemeClr val="dk2"/>
                          </a:solidFill>
                          <a:latin typeface="Lato" panose="020F0502020204030203"/>
                          <a:ea typeface="Lato" panose="020F0502020204030203"/>
                          <a:cs typeface="Lato" panose="020F0502020204030203"/>
                          <a:sym typeface="Lato" panose="020F0502020204030203"/>
                        </a:rPr>
                        <a:t>Performance</a:t>
                      </a:r>
                      <a:endParaRPr sz="2500">
                        <a:solidFill>
                          <a:schemeClr val="dk2"/>
                        </a:solidFill>
                        <a:latin typeface="Lato" panose="020F0502020204030203"/>
                        <a:ea typeface="Lato" panose="020F0502020204030203"/>
                        <a:cs typeface="Lato" panose="020F0502020204030203"/>
                        <a:sym typeface="Lato" panose="020F0502020204030203"/>
                      </a:endParaRPr>
                    </a:p>
                  </a:txBody>
                  <a:tcPr marL="91450" marR="91450" marT="45725" marB="45725"/>
                </a:tc>
              </a:tr>
              <a:tr h="912900">
                <a:tc>
                  <a:txBody>
                    <a:bodyPr/>
                    <a:lstStyle/>
                    <a:p>
                      <a:pPr marL="0" marR="0" lvl="0" indent="0" algn="l" rtl="0">
                        <a:spcBef>
                          <a:spcPts val="0"/>
                        </a:spcBef>
                        <a:spcAft>
                          <a:spcPts val="0"/>
                        </a:spcAft>
                        <a:buNone/>
                      </a:pPr>
                      <a:r>
                        <a:rPr lang="en-US" sz="2500">
                          <a:solidFill>
                            <a:schemeClr val="dk2"/>
                          </a:solidFill>
                          <a:latin typeface="Lato" panose="020F0502020204030203"/>
                          <a:ea typeface="Lato" panose="020F0502020204030203"/>
                          <a:cs typeface="Lato" panose="020F0502020204030203"/>
                          <a:sym typeface="Lato" panose="020F0502020204030203"/>
                        </a:rPr>
                        <a:t>No KYC Policy</a:t>
                      </a:r>
                      <a:endParaRPr sz="2500">
                        <a:solidFill>
                          <a:schemeClr val="dk2"/>
                        </a:solidFill>
                        <a:latin typeface="Lato" panose="020F0502020204030203"/>
                        <a:ea typeface="Lato" panose="020F0502020204030203"/>
                        <a:cs typeface="Lato" panose="020F0502020204030203"/>
                        <a:sym typeface="Lato" panose="020F0502020204030203"/>
                      </a:endParaRPr>
                    </a:p>
                  </a:txBody>
                  <a:tcPr marL="91450" marR="91450" marT="45725" marB="45725"/>
                </a:tc>
                <a:tc>
                  <a:txBody>
                    <a:bodyPr/>
                    <a:lstStyle/>
                    <a:p>
                      <a:pPr marL="0" marR="0" lvl="0" indent="0" algn="l" rtl="0">
                        <a:spcBef>
                          <a:spcPts val="0"/>
                        </a:spcBef>
                        <a:spcAft>
                          <a:spcPts val="0"/>
                        </a:spcAft>
                        <a:buNone/>
                      </a:pPr>
                      <a:r>
                        <a:rPr lang="en-US" sz="2500">
                          <a:solidFill>
                            <a:schemeClr val="dk2"/>
                          </a:solidFill>
                          <a:latin typeface="Lato" panose="020F0502020204030203"/>
                          <a:ea typeface="Lato" panose="020F0502020204030203"/>
                          <a:cs typeface="Lato" panose="020F0502020204030203"/>
                          <a:sym typeface="Lato" panose="020F0502020204030203"/>
                        </a:rPr>
                        <a:t>Reliability</a:t>
                      </a:r>
                      <a:endParaRPr sz="2500">
                        <a:solidFill>
                          <a:schemeClr val="dk2"/>
                        </a:solidFill>
                        <a:latin typeface="Lato" panose="020F0502020204030203"/>
                        <a:ea typeface="Lato" panose="020F0502020204030203"/>
                        <a:cs typeface="Lato" panose="020F0502020204030203"/>
                        <a:sym typeface="Lato" panose="020F0502020204030203"/>
                      </a:endParaRPr>
                    </a:p>
                  </a:txBody>
                  <a:tcPr marL="91450" marR="91450" marT="45725" marB="45725"/>
                </a:tc>
              </a:tr>
              <a:tr h="912900">
                <a:tc>
                  <a:txBody>
                    <a:bodyPr/>
                    <a:lstStyle/>
                    <a:p>
                      <a:pPr marL="0" marR="0" lvl="0" indent="0" algn="l" rtl="0">
                        <a:spcBef>
                          <a:spcPts val="0"/>
                        </a:spcBef>
                        <a:spcAft>
                          <a:spcPts val="0"/>
                        </a:spcAft>
                        <a:buNone/>
                      </a:pPr>
                      <a:r>
                        <a:rPr lang="en-US" sz="2500">
                          <a:solidFill>
                            <a:schemeClr val="dk2"/>
                          </a:solidFill>
                          <a:latin typeface="Lato" panose="020F0502020204030203"/>
                          <a:ea typeface="Lato" panose="020F0502020204030203"/>
                          <a:cs typeface="Lato" panose="020F0502020204030203"/>
                          <a:sym typeface="Lato" panose="020F0502020204030203"/>
                        </a:rPr>
                        <a:t>Security of User Data and Transactions</a:t>
                      </a:r>
                      <a:endParaRPr sz="2500">
                        <a:solidFill>
                          <a:schemeClr val="dk2"/>
                        </a:solidFill>
                        <a:latin typeface="Lato" panose="020F0502020204030203"/>
                        <a:ea typeface="Lato" panose="020F0502020204030203"/>
                        <a:cs typeface="Lato" panose="020F0502020204030203"/>
                        <a:sym typeface="Lato" panose="020F0502020204030203"/>
                      </a:endParaRPr>
                    </a:p>
                  </a:txBody>
                  <a:tcPr marL="91450" marR="91450" marT="45725" marB="45725"/>
                </a:tc>
                <a:tc>
                  <a:txBody>
                    <a:bodyPr/>
                    <a:lstStyle/>
                    <a:p>
                      <a:pPr marL="0" marR="0" lvl="0" indent="0" algn="l" rtl="0">
                        <a:spcBef>
                          <a:spcPts val="0"/>
                        </a:spcBef>
                        <a:spcAft>
                          <a:spcPts val="0"/>
                        </a:spcAft>
                        <a:buNone/>
                      </a:pPr>
                      <a:r>
                        <a:rPr lang="en-US" sz="2500">
                          <a:solidFill>
                            <a:schemeClr val="dk2"/>
                          </a:solidFill>
                          <a:latin typeface="Lato" panose="020F0502020204030203"/>
                          <a:ea typeface="Lato" panose="020F0502020204030203"/>
                          <a:cs typeface="Lato" panose="020F0502020204030203"/>
                          <a:sym typeface="Lato" panose="020F0502020204030203"/>
                        </a:rPr>
                        <a:t>Security</a:t>
                      </a:r>
                      <a:endParaRPr sz="2500">
                        <a:solidFill>
                          <a:schemeClr val="dk2"/>
                        </a:solidFill>
                        <a:latin typeface="Lato" panose="020F0502020204030203"/>
                        <a:ea typeface="Lato" panose="020F0502020204030203"/>
                        <a:cs typeface="Lato" panose="020F0502020204030203"/>
                        <a:sym typeface="Lato" panose="020F0502020204030203"/>
                      </a:endParaRPr>
                    </a:p>
                  </a:txBody>
                  <a:tcPr marL="91450" marR="91450" marT="45725" marB="45725"/>
                </a:tc>
              </a:tr>
              <a:tr h="912900">
                <a:tc>
                  <a:txBody>
                    <a:bodyPr/>
                    <a:lstStyle/>
                    <a:p>
                      <a:pPr marL="0" marR="0" lvl="0" indent="0" algn="l" rtl="0">
                        <a:spcBef>
                          <a:spcPts val="0"/>
                        </a:spcBef>
                        <a:spcAft>
                          <a:spcPts val="0"/>
                        </a:spcAft>
                        <a:buNone/>
                      </a:pPr>
                      <a:r>
                        <a:rPr lang="en-US" sz="2500">
                          <a:solidFill>
                            <a:schemeClr val="dk2"/>
                          </a:solidFill>
                          <a:latin typeface="Lato" panose="020F0502020204030203"/>
                          <a:ea typeface="Lato" panose="020F0502020204030203"/>
                          <a:cs typeface="Lato" panose="020F0502020204030203"/>
                          <a:sym typeface="Lato" panose="020F0502020204030203"/>
                        </a:rPr>
                        <a:t>Monitor Transaction History</a:t>
                      </a:r>
                      <a:endParaRPr sz="2500">
                        <a:solidFill>
                          <a:schemeClr val="dk2"/>
                        </a:solidFill>
                        <a:latin typeface="Lato" panose="020F0502020204030203"/>
                        <a:ea typeface="Lato" panose="020F0502020204030203"/>
                        <a:cs typeface="Lato" panose="020F0502020204030203"/>
                        <a:sym typeface="Lato" panose="020F0502020204030203"/>
                      </a:endParaRPr>
                    </a:p>
                  </a:txBody>
                  <a:tcPr marL="91450" marR="91450" marT="45725" marB="45725"/>
                </a:tc>
                <a:tc>
                  <a:txBody>
                    <a:bodyPr/>
                    <a:lstStyle/>
                    <a:p>
                      <a:pPr marL="0" marR="0" lvl="0" indent="0" algn="l" rtl="0">
                        <a:spcBef>
                          <a:spcPts val="0"/>
                        </a:spcBef>
                        <a:spcAft>
                          <a:spcPts val="0"/>
                        </a:spcAft>
                        <a:buNone/>
                      </a:pPr>
                      <a:r>
                        <a:rPr lang="en-US" sz="2500">
                          <a:solidFill>
                            <a:schemeClr val="dk2"/>
                          </a:solidFill>
                          <a:latin typeface="Lato" panose="020F0502020204030203"/>
                          <a:ea typeface="Lato" panose="020F0502020204030203"/>
                          <a:cs typeface="Lato" panose="020F0502020204030203"/>
                          <a:sym typeface="Lato" panose="020F0502020204030203"/>
                        </a:rPr>
                        <a:t>Accessibility</a:t>
                      </a:r>
                      <a:endParaRPr sz="2500">
                        <a:solidFill>
                          <a:schemeClr val="dk2"/>
                        </a:solidFill>
                        <a:latin typeface="Lato" panose="020F0502020204030203"/>
                        <a:ea typeface="Lato" panose="020F0502020204030203"/>
                        <a:cs typeface="Lato" panose="020F0502020204030203"/>
                        <a:sym typeface="Lato" panose="020F0502020204030203"/>
                      </a:endParaRPr>
                    </a:p>
                  </a:txBody>
                  <a:tcPr marL="91450" marR="91450" marT="45725" marB="45725"/>
                </a:tc>
              </a:tr>
            </a:tbl>
          </a:graphicData>
        </a:graphic>
      </p:graphicFrame>
      <p:pic>
        <p:nvPicPr>
          <p:cNvPr id="177" name="Google Shape;177;p25"/>
          <p:cNvPicPr preferRelativeResize="0"/>
          <p:nvPr/>
        </p:nvPicPr>
        <p:blipFill>
          <a:blip r:embed="rId1"/>
          <a:stretch>
            <a:fillRect/>
          </a:stretch>
        </p:blipFill>
        <p:spPr>
          <a:xfrm>
            <a:off x="10655002" y="0"/>
            <a:ext cx="1536997" cy="1690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81" name="Shape 181"/>
        <p:cNvGrpSpPr/>
        <p:nvPr/>
      </p:nvGrpSpPr>
      <p:grpSpPr>
        <a:xfrm>
          <a:off x="0" y="0"/>
          <a:ext cx="0" cy="0"/>
          <a:chOff x="0" y="0"/>
          <a:chExt cx="0" cy="0"/>
        </a:xfrm>
      </p:grpSpPr>
      <p:sp>
        <p:nvSpPr>
          <p:cNvPr id="182" name="Google Shape;182;p26"/>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panose="02020603050405020304"/>
              <a:buNone/>
            </a:pPr>
            <a:r>
              <a:rPr lang="en-US">
                <a:latin typeface="Lato" panose="020F0502020204030203"/>
                <a:ea typeface="Lato" panose="020F0502020204030203"/>
                <a:cs typeface="Lato" panose="020F0502020204030203"/>
                <a:sym typeface="Lato" panose="020F0502020204030203"/>
              </a:rPr>
              <a:t>Novelty</a:t>
            </a:r>
            <a:endParaRPr>
              <a:latin typeface="Lato" panose="020F0502020204030203"/>
              <a:ea typeface="Lato" panose="020F0502020204030203"/>
              <a:cs typeface="Lato" panose="020F0502020204030203"/>
              <a:sym typeface="Lato" panose="020F0502020204030203"/>
            </a:endParaRPr>
          </a:p>
        </p:txBody>
      </p:sp>
      <p:sp>
        <p:nvSpPr>
          <p:cNvPr id="183" name="Google Shape;183;p26"/>
          <p:cNvSpPr txBox="1"/>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p>
            <a:pPr marL="457200" lvl="0" indent="-425450" algn="l" rtl="0">
              <a:lnSpc>
                <a:spcPct val="90000"/>
              </a:lnSpc>
              <a:spcBef>
                <a:spcPts val="0"/>
              </a:spcBef>
              <a:spcAft>
                <a:spcPts val="0"/>
              </a:spcAft>
              <a:buSzPts val="3100"/>
              <a:buChar char="●"/>
            </a:pPr>
            <a:r>
              <a:rPr lang="en-US" sz="3000"/>
              <a:t>Decentralized Transactions</a:t>
            </a:r>
            <a:endParaRPr sz="3000"/>
          </a:p>
          <a:p>
            <a:pPr marL="457200" lvl="0" indent="-425450" algn="l" rtl="0">
              <a:lnSpc>
                <a:spcPct val="90000"/>
              </a:lnSpc>
              <a:spcBef>
                <a:spcPts val="0"/>
              </a:spcBef>
              <a:spcAft>
                <a:spcPts val="0"/>
              </a:spcAft>
              <a:buSzPts val="3100"/>
              <a:buChar char="●"/>
            </a:pPr>
            <a:r>
              <a:rPr lang="en-US" sz="3000"/>
              <a:t>Transparent Ledger</a:t>
            </a:r>
            <a:endParaRPr sz="3000"/>
          </a:p>
          <a:p>
            <a:pPr marL="457200" lvl="0" indent="-425450" algn="l" rtl="0">
              <a:lnSpc>
                <a:spcPct val="90000"/>
              </a:lnSpc>
              <a:spcBef>
                <a:spcPts val="0"/>
              </a:spcBef>
              <a:spcAft>
                <a:spcPts val="0"/>
              </a:spcAft>
              <a:buSzPts val="3100"/>
              <a:buChar char="●"/>
            </a:pPr>
            <a:r>
              <a:rPr lang="en-US" sz="3000"/>
              <a:t>Low Transaction Fees</a:t>
            </a:r>
            <a:endParaRPr sz="3000"/>
          </a:p>
          <a:p>
            <a:pPr marL="457200" lvl="0" indent="-425450" algn="l" rtl="0">
              <a:lnSpc>
                <a:spcPct val="90000"/>
              </a:lnSpc>
              <a:spcBef>
                <a:spcPts val="0"/>
              </a:spcBef>
              <a:spcAft>
                <a:spcPts val="0"/>
              </a:spcAft>
              <a:buSzPts val="3100"/>
              <a:buChar char="●"/>
            </a:pPr>
            <a:r>
              <a:rPr lang="en-US" sz="3000"/>
              <a:t>Enhanced Security</a:t>
            </a:r>
            <a:endParaRPr sz="3000"/>
          </a:p>
          <a:p>
            <a:pPr marL="457200" lvl="0" indent="-425450" algn="l" rtl="0">
              <a:lnSpc>
                <a:spcPct val="90000"/>
              </a:lnSpc>
              <a:spcBef>
                <a:spcPts val="0"/>
              </a:spcBef>
              <a:spcAft>
                <a:spcPts val="0"/>
              </a:spcAft>
              <a:buSzPts val="3100"/>
              <a:buChar char="●"/>
            </a:pPr>
            <a:r>
              <a:rPr lang="en-US" sz="3000"/>
              <a:t>Global Accessibility</a:t>
            </a:r>
            <a:endParaRPr sz="3000"/>
          </a:p>
          <a:p>
            <a:pPr marL="0" lvl="0" indent="0" algn="l" rtl="0">
              <a:lnSpc>
                <a:spcPct val="90000"/>
              </a:lnSpc>
              <a:spcBef>
                <a:spcPts val="0"/>
              </a:spcBef>
              <a:spcAft>
                <a:spcPts val="0"/>
              </a:spcAft>
              <a:buNone/>
            </a:pPr>
            <a:endParaRPr sz="3000"/>
          </a:p>
          <a:p>
            <a:pPr marL="0" lvl="0" indent="0" algn="l" rtl="0">
              <a:lnSpc>
                <a:spcPct val="90000"/>
              </a:lnSpc>
              <a:spcBef>
                <a:spcPts val="0"/>
              </a:spcBef>
              <a:spcAft>
                <a:spcPts val="0"/>
              </a:spcAft>
              <a:buNone/>
            </a:pPr>
            <a:endParaRPr sz="3000"/>
          </a:p>
          <a:p>
            <a:pPr marL="228600" lvl="0" indent="-311150" algn="l" rtl="0">
              <a:lnSpc>
                <a:spcPct val="90000"/>
              </a:lnSpc>
              <a:spcBef>
                <a:spcPts val="1000"/>
              </a:spcBef>
              <a:spcAft>
                <a:spcPts val="1600"/>
              </a:spcAft>
              <a:buClr>
                <a:schemeClr val="dk1"/>
              </a:buClr>
              <a:buSzPts val="4100"/>
              <a:buChar char="●"/>
            </a:pPr>
            <a:r>
              <a:rPr lang="en-US" sz="3000"/>
              <a:t>No KYC</a:t>
            </a:r>
            <a:endParaRPr sz="3000"/>
          </a:p>
        </p:txBody>
      </p:sp>
      <p:pic>
        <p:nvPicPr>
          <p:cNvPr id="184" name="Google Shape;184;p26"/>
          <p:cNvPicPr preferRelativeResize="0"/>
          <p:nvPr/>
        </p:nvPicPr>
        <p:blipFill>
          <a:blip r:embed="rId1"/>
          <a:stretch>
            <a:fillRect/>
          </a:stretch>
        </p:blipFill>
        <p:spPr>
          <a:xfrm>
            <a:off x="2936625" y="4254250"/>
            <a:ext cx="1922575" cy="1922575"/>
          </a:xfrm>
          <a:prstGeom prst="rect">
            <a:avLst/>
          </a:prstGeom>
          <a:noFill/>
          <a:ln>
            <a:noFill/>
          </a:ln>
        </p:spPr>
      </p:pic>
      <p:pic>
        <p:nvPicPr>
          <p:cNvPr id="185" name="Google Shape;185;p26"/>
          <p:cNvPicPr preferRelativeResize="0"/>
          <p:nvPr/>
        </p:nvPicPr>
        <p:blipFill>
          <a:blip r:embed="rId2"/>
          <a:stretch>
            <a:fillRect/>
          </a:stretch>
        </p:blipFill>
        <p:spPr>
          <a:xfrm>
            <a:off x="10048863" y="-12"/>
            <a:ext cx="2143125" cy="21431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89" name="Shape 189"/>
        <p:cNvGrpSpPr/>
        <p:nvPr/>
      </p:nvGrpSpPr>
      <p:grpSpPr>
        <a:xfrm>
          <a:off x="0" y="0"/>
          <a:ext cx="0" cy="0"/>
          <a:chOff x="0" y="0"/>
          <a:chExt cx="0" cy="0"/>
        </a:xfrm>
      </p:grpSpPr>
      <p:sp>
        <p:nvSpPr>
          <p:cNvPr id="190" name="Google Shape;190;p27"/>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panose="02020603050405020304"/>
              <a:buNone/>
            </a:pPr>
            <a:r>
              <a:rPr lang="en-US">
                <a:latin typeface="Lato" panose="020F0502020204030203"/>
                <a:ea typeface="Lato" panose="020F0502020204030203"/>
                <a:cs typeface="Lato" panose="020F0502020204030203"/>
                <a:sym typeface="Lato" panose="020F0502020204030203"/>
              </a:rPr>
              <a:t>Interface</a:t>
            </a:r>
            <a:endParaRPr>
              <a:latin typeface="Lato" panose="020F0502020204030203"/>
              <a:ea typeface="Lato" panose="020F0502020204030203"/>
              <a:cs typeface="Lato" panose="020F0502020204030203"/>
              <a:sym typeface="Lato" panose="020F0502020204030203"/>
            </a:endParaRPr>
          </a:p>
        </p:txBody>
      </p:sp>
      <p:sp>
        <p:nvSpPr>
          <p:cNvPr id="191" name="Google Shape;191;p27"/>
          <p:cNvSpPr txBox="1"/>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0" algn="l" rtl="0">
              <a:lnSpc>
                <a:spcPct val="90000"/>
              </a:lnSpc>
              <a:spcBef>
                <a:spcPts val="1000"/>
              </a:spcBef>
              <a:spcAft>
                <a:spcPts val="1600"/>
              </a:spcAft>
              <a:buNone/>
            </a:pPr>
          </a:p>
        </p:txBody>
      </p:sp>
      <p:sp>
        <p:nvSpPr>
          <p:cNvPr id="193" name="Google Shape;193;p27"/>
          <p:cNvSpPr txBox="1"/>
          <p:nvPr/>
        </p:nvSpPr>
        <p:spPr>
          <a:xfrm>
            <a:off x="4600350" y="6311900"/>
            <a:ext cx="2991300" cy="23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a:solidFill>
                  <a:schemeClr val="dk1"/>
                </a:solidFill>
                <a:latin typeface="Calibri" panose="020F0502020204030204"/>
                <a:ea typeface="Calibri" panose="020F0502020204030204"/>
                <a:cs typeface="Calibri" panose="020F0502020204030204"/>
                <a:sym typeface="Calibri" panose="020F0502020204030204"/>
              </a:rPr>
              <a:t>Homepage</a:t>
            </a:r>
            <a:endParaRPr sz="2800">
              <a:solidFill>
                <a:schemeClr val="dk1"/>
              </a:solidFill>
              <a:latin typeface="Calibri" panose="020F0502020204030204"/>
              <a:ea typeface="Calibri" panose="020F0502020204030204"/>
              <a:cs typeface="Calibri" panose="020F0502020204030204"/>
              <a:sym typeface="Calibri" panose="020F0502020204030204"/>
            </a:endParaRPr>
          </a:p>
        </p:txBody>
      </p:sp>
      <p:pic>
        <p:nvPicPr>
          <p:cNvPr id="1" name="Picture 0"/>
          <p:cNvPicPr>
            <a:picLocks noChangeAspect="1"/>
          </p:cNvPicPr>
          <p:nvPr/>
        </p:nvPicPr>
        <p:blipFill>
          <a:blip r:embed="rId1"/>
          <a:stretch>
            <a:fillRect/>
          </a:stretch>
        </p:blipFill>
        <p:spPr>
          <a:xfrm>
            <a:off x="767715" y="1532255"/>
            <a:ext cx="10506075" cy="488759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97" name="Shape 197"/>
        <p:cNvGrpSpPr/>
        <p:nvPr/>
      </p:nvGrpSpPr>
      <p:grpSpPr>
        <a:xfrm>
          <a:off x="0" y="0"/>
          <a:ext cx="0" cy="0"/>
          <a:chOff x="0" y="0"/>
          <a:chExt cx="0" cy="0"/>
        </a:xfrm>
      </p:grpSpPr>
      <p:sp>
        <p:nvSpPr>
          <p:cNvPr id="198" name="Google Shape;198;p28"/>
          <p:cNvSpPr txBox="1"/>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panose="02020603050405020304"/>
              <a:buNone/>
            </a:pPr>
            <a:r>
              <a:rPr lang="en-US">
                <a:latin typeface="Lato" panose="020F0502020204030203"/>
                <a:ea typeface="Lato" panose="020F0502020204030203"/>
                <a:cs typeface="Lato" panose="020F0502020204030203"/>
                <a:sym typeface="Lato" panose="020F0502020204030203"/>
              </a:rPr>
              <a:t>Interface</a:t>
            </a:r>
            <a:endParaRPr>
              <a:latin typeface="Lato" panose="020F0502020204030203"/>
              <a:ea typeface="Lato" panose="020F0502020204030203"/>
              <a:cs typeface="Lato" panose="020F0502020204030203"/>
              <a:sym typeface="Lato" panose="020F0502020204030203"/>
            </a:endParaRPr>
          </a:p>
        </p:txBody>
      </p:sp>
      <p:sp>
        <p:nvSpPr>
          <p:cNvPr id="199" name="Google Shape;199;p28"/>
          <p:cNvSpPr txBox="1"/>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p>
            <a:pPr marL="228600" lvl="0" indent="0" algn="l" rtl="0">
              <a:lnSpc>
                <a:spcPct val="90000"/>
              </a:lnSpc>
              <a:spcBef>
                <a:spcPts val="1000"/>
              </a:spcBef>
              <a:spcAft>
                <a:spcPts val="1600"/>
              </a:spcAft>
              <a:buNone/>
            </a:pPr>
          </a:p>
        </p:txBody>
      </p:sp>
      <p:sp>
        <p:nvSpPr>
          <p:cNvPr id="200" name="Google Shape;200;p28"/>
          <p:cNvSpPr txBox="1"/>
          <p:nvPr/>
        </p:nvSpPr>
        <p:spPr>
          <a:xfrm>
            <a:off x="4600350" y="6311900"/>
            <a:ext cx="2991300" cy="23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a:solidFill>
                  <a:schemeClr val="dk1"/>
                </a:solidFill>
                <a:latin typeface="Calibri" panose="020F0502020204030204"/>
                <a:ea typeface="Calibri" panose="020F0502020204030204"/>
                <a:cs typeface="Calibri" panose="020F0502020204030204"/>
                <a:sym typeface="Calibri" panose="020F0502020204030204"/>
              </a:rPr>
              <a:t>Wallet Connection</a:t>
            </a:r>
            <a:endParaRPr sz="2800">
              <a:solidFill>
                <a:schemeClr val="dk1"/>
              </a:solidFill>
              <a:latin typeface="Calibri" panose="020F0502020204030204"/>
              <a:ea typeface="Calibri" panose="020F0502020204030204"/>
              <a:cs typeface="Calibri" panose="020F0502020204030204"/>
              <a:sym typeface="Calibri" panose="020F0502020204030204"/>
            </a:endParaRPr>
          </a:p>
        </p:txBody>
      </p:sp>
      <p:pic>
        <p:nvPicPr>
          <p:cNvPr id="1" name="Picture 0"/>
          <p:cNvPicPr>
            <a:picLocks noChangeAspect="1"/>
          </p:cNvPicPr>
          <p:nvPr/>
        </p:nvPicPr>
        <p:blipFill>
          <a:blip r:embed="rId1"/>
          <a:stretch>
            <a:fillRect/>
          </a:stretch>
        </p:blipFill>
        <p:spPr>
          <a:xfrm>
            <a:off x="767715" y="1678305"/>
            <a:ext cx="10639425" cy="498030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205" name="Shape 205"/>
        <p:cNvGrpSpPr/>
        <p:nvPr/>
      </p:nvGrpSpPr>
      <p:grpSpPr>
        <a:xfrm>
          <a:off x="0" y="0"/>
          <a:ext cx="0" cy="0"/>
          <a:chOff x="0" y="0"/>
          <a:chExt cx="0" cy="0"/>
        </a:xfrm>
      </p:grpSpPr>
      <p:sp>
        <p:nvSpPr>
          <p:cNvPr id="206" name="Google Shape;206;p29"/>
          <p:cNvSpPr txBox="1"/>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panose="02020603050405020304"/>
              <a:buNone/>
            </a:pPr>
            <a:r>
              <a:rPr lang="en-US">
                <a:latin typeface="Times New Roman" panose="02020603050405020304"/>
                <a:ea typeface="Times New Roman" panose="02020603050405020304"/>
                <a:cs typeface="Times New Roman" panose="02020603050405020304"/>
                <a:sym typeface="Times New Roman" panose="02020603050405020304"/>
              </a:rPr>
              <a:t>Interface</a:t>
            </a:r>
            <a:endParaRPr lang="en-US">
              <a:latin typeface="Times New Roman" panose="02020603050405020304"/>
              <a:ea typeface="Times New Roman" panose="02020603050405020304"/>
              <a:cs typeface="Times New Roman" panose="02020603050405020304"/>
              <a:sym typeface="Times New Roman" panose="02020603050405020304"/>
            </a:endParaRPr>
          </a:p>
        </p:txBody>
      </p:sp>
      <p:sp>
        <p:nvSpPr>
          <p:cNvPr id="207" name="Google Shape;207;p29"/>
          <p:cNvSpPr txBox="1"/>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p>
            <a:pPr marL="228600" lvl="0" indent="0" algn="l" rtl="0">
              <a:lnSpc>
                <a:spcPct val="90000"/>
              </a:lnSpc>
              <a:spcBef>
                <a:spcPts val="1000"/>
              </a:spcBef>
              <a:spcAft>
                <a:spcPts val="1600"/>
              </a:spcAft>
              <a:buNone/>
            </a:pPr>
          </a:p>
        </p:txBody>
      </p:sp>
      <p:sp>
        <p:nvSpPr>
          <p:cNvPr id="208" name="Google Shape;208;p29"/>
          <p:cNvSpPr txBox="1"/>
          <p:nvPr/>
        </p:nvSpPr>
        <p:spPr>
          <a:xfrm>
            <a:off x="4600350" y="6311900"/>
            <a:ext cx="2991300" cy="23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a:solidFill>
                  <a:schemeClr val="dk1"/>
                </a:solidFill>
                <a:latin typeface="Calibri" panose="020F0502020204030204"/>
                <a:ea typeface="Calibri" panose="020F0502020204030204"/>
                <a:cs typeface="Calibri" panose="020F0502020204030204"/>
                <a:sym typeface="Calibri" panose="020F0502020204030204"/>
              </a:rPr>
              <a:t>Initiate Transaction</a:t>
            </a:r>
            <a:endParaRPr sz="2800">
              <a:solidFill>
                <a:schemeClr val="dk1"/>
              </a:solidFill>
              <a:latin typeface="Calibri" panose="020F0502020204030204"/>
              <a:ea typeface="Calibri" panose="020F0502020204030204"/>
              <a:cs typeface="Calibri" panose="020F0502020204030204"/>
              <a:sym typeface="Calibri" panose="020F0502020204030204"/>
            </a:endParaRPr>
          </a:p>
        </p:txBody>
      </p:sp>
      <p:pic>
        <p:nvPicPr>
          <p:cNvPr id="209" name="Google Shape;209;p29"/>
          <p:cNvPicPr preferRelativeResize="0"/>
          <p:nvPr/>
        </p:nvPicPr>
        <p:blipFill>
          <a:blip r:embed="rId1"/>
          <a:stretch>
            <a:fillRect/>
          </a:stretch>
        </p:blipFill>
        <p:spPr>
          <a:xfrm>
            <a:off x="415450" y="1289300"/>
            <a:ext cx="10515600" cy="488752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213" name="Shape 213"/>
        <p:cNvGrpSpPr/>
        <p:nvPr/>
      </p:nvGrpSpPr>
      <p:grpSpPr>
        <a:xfrm>
          <a:off x="0" y="0"/>
          <a:ext cx="0" cy="0"/>
          <a:chOff x="0" y="0"/>
          <a:chExt cx="0" cy="0"/>
        </a:xfrm>
      </p:grpSpPr>
      <p:sp>
        <p:nvSpPr>
          <p:cNvPr id="214" name="Google Shape;214;p30"/>
          <p:cNvSpPr txBox="1"/>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panose="02020603050405020304"/>
              <a:buNone/>
            </a:pPr>
            <a:r>
              <a:rPr lang="en-US">
                <a:latin typeface="Lato" panose="020F0502020204030203"/>
                <a:ea typeface="Lato" panose="020F0502020204030203"/>
                <a:cs typeface="Lato" panose="020F0502020204030203"/>
                <a:sym typeface="Lato" panose="020F0502020204030203"/>
              </a:rPr>
              <a:t>Interface</a:t>
            </a:r>
            <a:endParaRPr>
              <a:latin typeface="Lato" panose="020F0502020204030203"/>
              <a:ea typeface="Lato" panose="020F0502020204030203"/>
              <a:cs typeface="Lato" panose="020F0502020204030203"/>
              <a:sym typeface="Lato" panose="020F0502020204030203"/>
            </a:endParaRPr>
          </a:p>
        </p:txBody>
      </p:sp>
      <p:sp>
        <p:nvSpPr>
          <p:cNvPr id="215" name="Google Shape;215;p30"/>
          <p:cNvSpPr txBox="1"/>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p>
            <a:pPr marL="228600" lvl="0" indent="0" algn="l" rtl="0">
              <a:lnSpc>
                <a:spcPct val="90000"/>
              </a:lnSpc>
              <a:spcBef>
                <a:spcPts val="1000"/>
              </a:spcBef>
              <a:spcAft>
                <a:spcPts val="1600"/>
              </a:spcAft>
              <a:buNone/>
            </a:pPr>
          </a:p>
        </p:txBody>
      </p:sp>
      <p:sp>
        <p:nvSpPr>
          <p:cNvPr id="216" name="Google Shape;216;p30"/>
          <p:cNvSpPr txBox="1"/>
          <p:nvPr/>
        </p:nvSpPr>
        <p:spPr>
          <a:xfrm>
            <a:off x="4600350" y="6311900"/>
            <a:ext cx="2991300" cy="23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a:solidFill>
                  <a:schemeClr val="dk1"/>
                </a:solidFill>
                <a:latin typeface="Calibri" panose="020F0502020204030204"/>
                <a:ea typeface="Calibri" panose="020F0502020204030204"/>
                <a:cs typeface="Calibri" panose="020F0502020204030204"/>
                <a:sym typeface="Calibri" panose="020F0502020204030204"/>
              </a:rPr>
              <a:t>Verify</a:t>
            </a:r>
            <a:r>
              <a:rPr lang="en-US" sz="2800">
                <a:solidFill>
                  <a:schemeClr val="dk1"/>
                </a:solidFill>
                <a:latin typeface="Calibri" panose="020F0502020204030204"/>
                <a:ea typeface="Calibri" panose="020F0502020204030204"/>
                <a:cs typeface="Calibri" panose="020F0502020204030204"/>
                <a:sym typeface="Calibri" panose="020F0502020204030204"/>
              </a:rPr>
              <a:t> Transaction</a:t>
            </a:r>
            <a:endParaRPr sz="2800">
              <a:solidFill>
                <a:schemeClr val="dk1"/>
              </a:solidFill>
              <a:latin typeface="Calibri" panose="020F0502020204030204"/>
              <a:ea typeface="Calibri" panose="020F0502020204030204"/>
              <a:cs typeface="Calibri" panose="020F0502020204030204"/>
              <a:sym typeface="Calibri" panose="020F0502020204030204"/>
            </a:endParaRPr>
          </a:p>
        </p:txBody>
      </p:sp>
      <p:pic>
        <p:nvPicPr>
          <p:cNvPr id="217" name="Google Shape;217;p30"/>
          <p:cNvPicPr preferRelativeResize="0"/>
          <p:nvPr/>
        </p:nvPicPr>
        <p:blipFill>
          <a:blip r:embed="rId1"/>
          <a:stretch>
            <a:fillRect/>
          </a:stretch>
        </p:blipFill>
        <p:spPr>
          <a:xfrm>
            <a:off x="838200" y="1690825"/>
            <a:ext cx="10123650" cy="44860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221" name="Shape 221"/>
        <p:cNvGrpSpPr/>
        <p:nvPr/>
      </p:nvGrpSpPr>
      <p:grpSpPr>
        <a:xfrm>
          <a:off x="0" y="0"/>
          <a:ext cx="0" cy="0"/>
          <a:chOff x="0" y="0"/>
          <a:chExt cx="0" cy="0"/>
        </a:xfrm>
      </p:grpSpPr>
      <p:sp>
        <p:nvSpPr>
          <p:cNvPr id="222" name="Google Shape;222;p31"/>
          <p:cNvSpPr txBox="1"/>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panose="02020603050405020304"/>
              <a:buNone/>
            </a:pPr>
            <a:r>
              <a:rPr lang="en-US">
                <a:latin typeface="Lato" panose="020F0502020204030203"/>
                <a:ea typeface="Lato" panose="020F0502020204030203"/>
                <a:cs typeface="Lato" panose="020F0502020204030203"/>
                <a:sym typeface="Lato" panose="020F0502020204030203"/>
              </a:rPr>
              <a:t>Interface</a:t>
            </a:r>
            <a:endParaRPr>
              <a:latin typeface="Lato" panose="020F0502020204030203"/>
              <a:ea typeface="Lato" panose="020F0502020204030203"/>
              <a:cs typeface="Lato" panose="020F0502020204030203"/>
              <a:sym typeface="Lato" panose="020F0502020204030203"/>
            </a:endParaRPr>
          </a:p>
        </p:txBody>
      </p:sp>
      <p:sp>
        <p:nvSpPr>
          <p:cNvPr id="223" name="Google Shape;223;p31"/>
          <p:cNvSpPr txBox="1"/>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p>
            <a:pPr marL="228600" lvl="0" indent="0" algn="l" rtl="0">
              <a:lnSpc>
                <a:spcPct val="90000"/>
              </a:lnSpc>
              <a:spcBef>
                <a:spcPts val="1000"/>
              </a:spcBef>
              <a:spcAft>
                <a:spcPts val="1600"/>
              </a:spcAft>
              <a:buNone/>
            </a:pPr>
          </a:p>
        </p:txBody>
      </p:sp>
      <p:sp>
        <p:nvSpPr>
          <p:cNvPr id="224" name="Google Shape;224;p31"/>
          <p:cNvSpPr txBox="1"/>
          <p:nvPr/>
        </p:nvSpPr>
        <p:spPr>
          <a:xfrm>
            <a:off x="4600350" y="6311900"/>
            <a:ext cx="4501200" cy="23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a:solidFill>
                  <a:schemeClr val="dk1"/>
                </a:solidFill>
                <a:latin typeface="Calibri" panose="020F0502020204030204"/>
                <a:ea typeface="Calibri" panose="020F0502020204030204"/>
                <a:cs typeface="Calibri" panose="020F0502020204030204"/>
                <a:sym typeface="Calibri" panose="020F0502020204030204"/>
              </a:rPr>
              <a:t>Transaction History Section</a:t>
            </a:r>
            <a:endParaRPr sz="2800">
              <a:solidFill>
                <a:schemeClr val="dk1"/>
              </a:solidFill>
              <a:latin typeface="Calibri" panose="020F0502020204030204"/>
              <a:ea typeface="Calibri" panose="020F0502020204030204"/>
              <a:cs typeface="Calibri" panose="020F0502020204030204"/>
              <a:sym typeface="Calibri" panose="020F0502020204030204"/>
            </a:endParaRPr>
          </a:p>
        </p:txBody>
      </p:sp>
      <p:pic>
        <p:nvPicPr>
          <p:cNvPr id="225" name="Google Shape;225;p31"/>
          <p:cNvPicPr preferRelativeResize="0"/>
          <p:nvPr/>
        </p:nvPicPr>
        <p:blipFill>
          <a:blip r:embed="rId1"/>
          <a:stretch>
            <a:fillRect/>
          </a:stretch>
        </p:blipFill>
        <p:spPr>
          <a:xfrm>
            <a:off x="838200" y="1254450"/>
            <a:ext cx="10515600" cy="492236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229" name="Shape 229"/>
        <p:cNvGrpSpPr/>
        <p:nvPr/>
      </p:nvGrpSpPr>
      <p:grpSpPr>
        <a:xfrm>
          <a:off x="0" y="0"/>
          <a:ext cx="0" cy="0"/>
          <a:chOff x="0" y="0"/>
          <a:chExt cx="0" cy="0"/>
        </a:xfrm>
      </p:grpSpPr>
      <p:sp>
        <p:nvSpPr>
          <p:cNvPr id="230" name="Google Shape;230;p32"/>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panose="02020603050405020304"/>
              <a:buNone/>
            </a:pPr>
            <a:r>
              <a:rPr lang="en-US">
                <a:latin typeface="Lato" panose="020F0502020204030203"/>
                <a:ea typeface="Lato" panose="020F0502020204030203"/>
                <a:cs typeface="Lato" panose="020F0502020204030203"/>
                <a:sym typeface="Lato" panose="020F0502020204030203"/>
              </a:rPr>
              <a:t>Testing</a:t>
            </a:r>
            <a:br>
              <a:rPr lang="en-US">
                <a:latin typeface="Lato" panose="020F0502020204030203"/>
                <a:ea typeface="Lato" panose="020F0502020204030203"/>
                <a:cs typeface="Lato" panose="020F0502020204030203"/>
                <a:sym typeface="Lato" panose="020F0502020204030203"/>
              </a:rPr>
            </a:br>
            <a:endParaRPr>
              <a:latin typeface="Lato" panose="020F0502020204030203"/>
              <a:ea typeface="Lato" panose="020F0502020204030203"/>
              <a:cs typeface="Lato" panose="020F0502020204030203"/>
              <a:sym typeface="Lato" panose="020F0502020204030203"/>
            </a:endParaRPr>
          </a:p>
        </p:txBody>
      </p:sp>
      <p:sp>
        <p:nvSpPr>
          <p:cNvPr id="231" name="Google Shape;231;p32"/>
          <p:cNvSpPr txBox="1"/>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1000"/>
              </a:spcBef>
              <a:spcAft>
                <a:spcPts val="1600"/>
              </a:spcAft>
              <a:buNone/>
            </a:pPr>
            <a:r>
              <a:rPr lang="en-US" sz="3400"/>
              <a:t>Software testing is a critical process in the software development life cycle, essential for evaluating and verifying the functionality, performance, security, and other aspects of a software application. It identifies defects, errors, and vulnerabilities, ensuring reliability, robustness, and high quality. Early detection and fixing of issues reduce costly and time-consuming fixes later in the development process.</a:t>
            </a:r>
            <a:endParaRPr sz="3400"/>
          </a:p>
        </p:txBody>
      </p:sp>
      <p:pic>
        <p:nvPicPr>
          <p:cNvPr id="232" name="Google Shape;232;p32"/>
          <p:cNvPicPr preferRelativeResize="0"/>
          <p:nvPr/>
        </p:nvPicPr>
        <p:blipFill>
          <a:blip r:embed="rId1"/>
          <a:stretch>
            <a:fillRect/>
          </a:stretch>
        </p:blipFill>
        <p:spPr>
          <a:xfrm>
            <a:off x="10166100" y="14963"/>
            <a:ext cx="2025900" cy="20259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99" name="Shape 99"/>
        <p:cNvGrpSpPr/>
        <p:nvPr/>
      </p:nvGrpSpPr>
      <p:grpSpPr>
        <a:xfrm>
          <a:off x="0" y="0"/>
          <a:ext cx="0" cy="0"/>
          <a:chOff x="0" y="0"/>
          <a:chExt cx="0" cy="0"/>
        </a:xfrm>
      </p:grpSpPr>
      <p:sp>
        <p:nvSpPr>
          <p:cNvPr id="100" name="Google Shape;100;p15"/>
          <p:cNvSpPr txBox="1"/>
          <p:nvPr>
            <p:ph type="title"/>
          </p:nvPr>
        </p:nvSpPr>
        <p:spPr>
          <a:xfrm>
            <a:off x="1294384" y="224405"/>
            <a:ext cx="9603300" cy="1024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Times New Roman" panose="02020603050405020304"/>
              <a:buNone/>
            </a:pPr>
            <a:r>
              <a:rPr lang="en-US">
                <a:latin typeface="Lato" panose="020F0502020204030203"/>
                <a:ea typeface="Lato" panose="020F0502020204030203"/>
                <a:cs typeface="Lato" panose="020F0502020204030203"/>
                <a:sym typeface="Lato" panose="020F0502020204030203"/>
              </a:rPr>
              <a:t>Outline</a:t>
            </a:r>
            <a:endParaRPr>
              <a:latin typeface="Lato" panose="020F0502020204030203"/>
              <a:ea typeface="Lato" panose="020F0502020204030203"/>
              <a:cs typeface="Lato" panose="020F0502020204030203"/>
              <a:sym typeface="Lato" panose="020F0502020204030203"/>
            </a:endParaRPr>
          </a:p>
        </p:txBody>
      </p:sp>
      <p:sp>
        <p:nvSpPr>
          <p:cNvPr id="101" name="Google Shape;101;p15"/>
          <p:cNvSpPr txBox="1"/>
          <p:nvPr>
            <p:ph type="body" idx="1"/>
          </p:nvPr>
        </p:nvSpPr>
        <p:spPr>
          <a:xfrm>
            <a:off x="1662525" y="1801975"/>
            <a:ext cx="4337100" cy="3542100"/>
          </a:xfrm>
          <a:prstGeom prst="rect">
            <a:avLst/>
          </a:prstGeom>
          <a:noFill/>
          <a:ln>
            <a:noFill/>
          </a:ln>
        </p:spPr>
        <p:txBody>
          <a:bodyPr spcFirstLastPara="1" wrap="square" lIns="91425" tIns="45700" rIns="91425" bIns="45700" anchor="t" anchorCtr="0">
            <a:normAutofit/>
          </a:bodyPr>
          <a:lstStyle/>
          <a:p>
            <a:pPr marL="228600" lvl="0" indent="-280035" algn="l" rtl="0">
              <a:lnSpc>
                <a:spcPct val="90000"/>
              </a:lnSpc>
              <a:spcBef>
                <a:spcPts val="0"/>
              </a:spcBef>
              <a:spcAft>
                <a:spcPts val="0"/>
              </a:spcAft>
              <a:buClr>
                <a:schemeClr val="dk1"/>
              </a:buClr>
              <a:buSzPts val="3400"/>
              <a:buChar char="●"/>
            </a:pPr>
            <a:r>
              <a:rPr lang="en-US" sz="2300">
                <a:latin typeface="Times New Roman" panose="02020603050405020304"/>
                <a:ea typeface="Times New Roman" panose="02020603050405020304"/>
                <a:cs typeface="Times New Roman" panose="02020603050405020304"/>
                <a:sym typeface="Times New Roman" panose="02020603050405020304"/>
              </a:rPr>
              <a:t>Introduction</a:t>
            </a:r>
            <a:endParaRPr sz="2300"/>
          </a:p>
          <a:p>
            <a:pPr marL="228600" lvl="0" indent="-280035" algn="l" rtl="0">
              <a:lnSpc>
                <a:spcPct val="90000"/>
              </a:lnSpc>
              <a:spcBef>
                <a:spcPts val="1000"/>
              </a:spcBef>
              <a:spcAft>
                <a:spcPts val="0"/>
              </a:spcAft>
              <a:buClr>
                <a:schemeClr val="dk1"/>
              </a:buClr>
              <a:buSzPts val="3400"/>
              <a:buChar char="●"/>
            </a:pPr>
            <a:r>
              <a:rPr lang="en-US" sz="2300">
                <a:latin typeface="Times New Roman" panose="02020603050405020304"/>
                <a:ea typeface="Times New Roman" panose="02020603050405020304"/>
                <a:cs typeface="Times New Roman" panose="02020603050405020304"/>
                <a:sym typeface="Times New Roman" panose="02020603050405020304"/>
              </a:rPr>
              <a:t>Background</a:t>
            </a:r>
            <a:endParaRPr sz="2300"/>
          </a:p>
          <a:p>
            <a:pPr marL="228600" lvl="0" indent="-280035" algn="l" rtl="0">
              <a:lnSpc>
                <a:spcPct val="90000"/>
              </a:lnSpc>
              <a:spcBef>
                <a:spcPts val="1000"/>
              </a:spcBef>
              <a:spcAft>
                <a:spcPts val="0"/>
              </a:spcAft>
              <a:buClr>
                <a:schemeClr val="dk1"/>
              </a:buClr>
              <a:buSzPts val="3400"/>
              <a:buChar char="●"/>
            </a:pPr>
            <a:r>
              <a:rPr lang="en-US" sz="2300">
                <a:latin typeface="Times New Roman" panose="02020603050405020304"/>
                <a:ea typeface="Times New Roman" panose="02020603050405020304"/>
                <a:cs typeface="Times New Roman" panose="02020603050405020304"/>
                <a:sym typeface="Times New Roman" panose="02020603050405020304"/>
              </a:rPr>
              <a:t>Problem statement</a:t>
            </a:r>
            <a:endParaRPr sz="2300"/>
          </a:p>
          <a:p>
            <a:pPr marL="228600" lvl="0" indent="-280035" algn="l" rtl="0">
              <a:lnSpc>
                <a:spcPct val="90000"/>
              </a:lnSpc>
              <a:spcBef>
                <a:spcPts val="1000"/>
              </a:spcBef>
              <a:spcAft>
                <a:spcPts val="0"/>
              </a:spcAft>
              <a:buClr>
                <a:schemeClr val="dk1"/>
              </a:buClr>
              <a:buSzPts val="3400"/>
              <a:buChar char="●"/>
            </a:pPr>
            <a:r>
              <a:rPr lang="en-US" sz="2300">
                <a:latin typeface="Times New Roman" panose="02020603050405020304"/>
                <a:ea typeface="Times New Roman" panose="02020603050405020304"/>
                <a:cs typeface="Times New Roman" panose="02020603050405020304"/>
                <a:sym typeface="Times New Roman" panose="02020603050405020304"/>
              </a:rPr>
              <a:t>Proposed solution</a:t>
            </a:r>
            <a:endParaRPr sz="2300"/>
          </a:p>
          <a:p>
            <a:pPr marL="228600" lvl="0" indent="-280035" algn="l" rtl="0">
              <a:lnSpc>
                <a:spcPct val="90000"/>
              </a:lnSpc>
              <a:spcBef>
                <a:spcPts val="1000"/>
              </a:spcBef>
              <a:spcAft>
                <a:spcPts val="0"/>
              </a:spcAft>
              <a:buClr>
                <a:schemeClr val="dk1"/>
              </a:buClr>
              <a:buSzPts val="3400"/>
              <a:buChar char="●"/>
            </a:pPr>
            <a:r>
              <a:rPr lang="en-US" sz="2300">
                <a:latin typeface="Times New Roman" panose="02020603050405020304"/>
                <a:ea typeface="Times New Roman" panose="02020603050405020304"/>
                <a:cs typeface="Times New Roman" panose="02020603050405020304"/>
                <a:sym typeface="Times New Roman" panose="02020603050405020304"/>
              </a:rPr>
              <a:t>Use case </a:t>
            </a:r>
            <a:endParaRPr sz="2300"/>
          </a:p>
          <a:p>
            <a:pPr marL="228600" lvl="0" indent="-280035" algn="l" rtl="0">
              <a:lnSpc>
                <a:spcPct val="90000"/>
              </a:lnSpc>
              <a:spcBef>
                <a:spcPts val="1000"/>
              </a:spcBef>
              <a:spcAft>
                <a:spcPts val="0"/>
              </a:spcAft>
              <a:buClr>
                <a:schemeClr val="dk1"/>
              </a:buClr>
              <a:buSzPts val="3400"/>
              <a:buChar char="●"/>
            </a:pPr>
            <a:r>
              <a:rPr lang="en-US" sz="2300">
                <a:latin typeface="Times New Roman" panose="02020603050405020304"/>
                <a:ea typeface="Times New Roman" panose="02020603050405020304"/>
                <a:cs typeface="Times New Roman" panose="02020603050405020304"/>
                <a:sym typeface="Times New Roman" panose="02020603050405020304"/>
              </a:rPr>
              <a:t>Activity Diagram</a:t>
            </a:r>
            <a:endParaRPr sz="2300"/>
          </a:p>
        </p:txBody>
      </p:sp>
      <p:sp>
        <p:nvSpPr>
          <p:cNvPr id="102" name="Google Shape;102;p15"/>
          <p:cNvSpPr txBox="1"/>
          <p:nvPr>
            <p:ph type="body" idx="1"/>
          </p:nvPr>
        </p:nvSpPr>
        <p:spPr>
          <a:xfrm>
            <a:off x="6192375" y="1801975"/>
            <a:ext cx="4337100" cy="3669900"/>
          </a:xfrm>
          <a:prstGeom prst="rect">
            <a:avLst/>
          </a:prstGeom>
          <a:noFill/>
          <a:ln>
            <a:noFill/>
          </a:ln>
        </p:spPr>
        <p:txBody>
          <a:bodyPr spcFirstLastPara="1" wrap="square" lIns="91425" tIns="45700" rIns="91425" bIns="45700" anchor="t" anchorCtr="0">
            <a:normAutofit/>
          </a:bodyPr>
          <a:lstStyle/>
          <a:p>
            <a:pPr marL="228600" lvl="0" indent="-267335" algn="l" rtl="0">
              <a:lnSpc>
                <a:spcPct val="90000"/>
              </a:lnSpc>
              <a:spcBef>
                <a:spcPts val="1000"/>
              </a:spcBef>
              <a:spcAft>
                <a:spcPts val="0"/>
              </a:spcAft>
              <a:buClr>
                <a:schemeClr val="dk1"/>
              </a:buClr>
              <a:buSzPts val="3200"/>
              <a:buChar char="●"/>
            </a:pPr>
            <a:r>
              <a:rPr lang="en-US" sz="2100">
                <a:latin typeface="Times New Roman" panose="02020603050405020304"/>
                <a:ea typeface="Times New Roman" panose="02020603050405020304"/>
                <a:cs typeface="Times New Roman" panose="02020603050405020304"/>
                <a:sym typeface="Times New Roman" panose="02020603050405020304"/>
              </a:rPr>
              <a:t>S</a:t>
            </a:r>
            <a:r>
              <a:rPr lang="en-US" sz="2100">
                <a:latin typeface="Times New Roman" panose="02020603050405020304"/>
                <a:ea typeface="Times New Roman" panose="02020603050405020304"/>
                <a:cs typeface="Times New Roman" panose="02020603050405020304"/>
                <a:sym typeface="Times New Roman" panose="02020603050405020304"/>
              </a:rPr>
              <a:t>equence Diagram</a:t>
            </a:r>
            <a:endParaRPr sz="2100"/>
          </a:p>
          <a:p>
            <a:pPr marL="228600" lvl="0" indent="-267335" algn="l" rtl="0">
              <a:lnSpc>
                <a:spcPct val="90000"/>
              </a:lnSpc>
              <a:spcBef>
                <a:spcPts val="1000"/>
              </a:spcBef>
              <a:spcAft>
                <a:spcPts val="0"/>
              </a:spcAft>
              <a:buClr>
                <a:schemeClr val="dk1"/>
              </a:buClr>
              <a:buSzPts val="3200"/>
              <a:buChar char="●"/>
            </a:pPr>
            <a:r>
              <a:rPr lang="en-US" sz="2100">
                <a:latin typeface="Times New Roman" panose="02020603050405020304"/>
                <a:ea typeface="Times New Roman" panose="02020603050405020304"/>
                <a:cs typeface="Times New Roman" panose="02020603050405020304"/>
                <a:sym typeface="Times New Roman" panose="02020603050405020304"/>
              </a:rPr>
              <a:t>Function and non-functional requirements</a:t>
            </a:r>
            <a:endParaRPr sz="2100"/>
          </a:p>
          <a:p>
            <a:pPr marL="228600" lvl="0" indent="-267335" algn="l" rtl="0">
              <a:lnSpc>
                <a:spcPct val="90000"/>
              </a:lnSpc>
              <a:spcBef>
                <a:spcPts val="1000"/>
              </a:spcBef>
              <a:spcAft>
                <a:spcPts val="0"/>
              </a:spcAft>
              <a:buClr>
                <a:schemeClr val="dk1"/>
              </a:buClr>
              <a:buSzPts val="3200"/>
              <a:buChar char="●"/>
            </a:pPr>
            <a:r>
              <a:rPr lang="en-US" sz="2100">
                <a:latin typeface="Times New Roman" panose="02020603050405020304"/>
                <a:ea typeface="Times New Roman" panose="02020603050405020304"/>
                <a:cs typeface="Times New Roman" panose="02020603050405020304"/>
                <a:sym typeface="Times New Roman" panose="02020603050405020304"/>
              </a:rPr>
              <a:t>Novelty</a:t>
            </a:r>
            <a:endParaRPr sz="2100"/>
          </a:p>
          <a:p>
            <a:pPr marL="228600" lvl="0" indent="-267335" algn="l" rtl="0">
              <a:lnSpc>
                <a:spcPct val="90000"/>
              </a:lnSpc>
              <a:spcBef>
                <a:spcPts val="1000"/>
              </a:spcBef>
              <a:spcAft>
                <a:spcPts val="0"/>
              </a:spcAft>
              <a:buClr>
                <a:schemeClr val="dk1"/>
              </a:buClr>
              <a:buSzPts val="3200"/>
              <a:buChar char="●"/>
            </a:pPr>
            <a:r>
              <a:rPr lang="en-US" sz="2100">
                <a:latin typeface="Times New Roman" panose="02020603050405020304"/>
                <a:ea typeface="Times New Roman" panose="02020603050405020304"/>
                <a:cs typeface="Times New Roman" panose="02020603050405020304"/>
                <a:sym typeface="Times New Roman" panose="02020603050405020304"/>
              </a:rPr>
              <a:t>Interface</a:t>
            </a:r>
            <a:endParaRPr sz="2100"/>
          </a:p>
          <a:p>
            <a:pPr marL="228600" lvl="0" indent="-267335" algn="l" rtl="0">
              <a:lnSpc>
                <a:spcPct val="90000"/>
              </a:lnSpc>
              <a:spcBef>
                <a:spcPts val="1000"/>
              </a:spcBef>
              <a:spcAft>
                <a:spcPts val="0"/>
              </a:spcAft>
              <a:buClr>
                <a:schemeClr val="dk1"/>
              </a:buClr>
              <a:buSzPts val="3200"/>
              <a:buChar char="●"/>
            </a:pPr>
            <a:r>
              <a:rPr lang="en-US" sz="2100">
                <a:latin typeface="Times New Roman" panose="02020603050405020304"/>
                <a:ea typeface="Times New Roman" panose="02020603050405020304"/>
                <a:cs typeface="Times New Roman" panose="02020603050405020304"/>
                <a:sym typeface="Times New Roman" panose="02020603050405020304"/>
              </a:rPr>
              <a:t>Testing</a:t>
            </a:r>
            <a:endParaRPr sz="2100"/>
          </a:p>
          <a:p>
            <a:pPr marL="228600" lvl="0" indent="-267335" algn="l" rtl="0">
              <a:lnSpc>
                <a:spcPct val="90000"/>
              </a:lnSpc>
              <a:spcBef>
                <a:spcPts val="1000"/>
              </a:spcBef>
              <a:spcAft>
                <a:spcPts val="0"/>
              </a:spcAft>
              <a:buClr>
                <a:schemeClr val="dk1"/>
              </a:buClr>
              <a:buSzPts val="3200"/>
              <a:buChar char="●"/>
            </a:pPr>
            <a:r>
              <a:rPr lang="en-US" sz="2100">
                <a:latin typeface="Times New Roman" panose="02020603050405020304"/>
                <a:ea typeface="Times New Roman" panose="02020603050405020304"/>
                <a:cs typeface="Times New Roman" panose="02020603050405020304"/>
                <a:sym typeface="Times New Roman" panose="02020603050405020304"/>
              </a:rPr>
              <a:t>I</a:t>
            </a:r>
            <a:r>
              <a:rPr lang="en-US" sz="2100">
                <a:latin typeface="Times New Roman" panose="02020603050405020304"/>
                <a:ea typeface="Times New Roman" panose="02020603050405020304"/>
                <a:cs typeface="Times New Roman" panose="02020603050405020304"/>
                <a:sym typeface="Times New Roman" panose="02020603050405020304"/>
              </a:rPr>
              <a:t>mplementation</a:t>
            </a:r>
            <a:endParaRPr sz="2100"/>
          </a:p>
        </p:txBody>
      </p:sp>
      <p:pic>
        <p:nvPicPr>
          <p:cNvPr id="103" name="Google Shape;103;p15"/>
          <p:cNvPicPr preferRelativeResize="0"/>
          <p:nvPr/>
        </p:nvPicPr>
        <p:blipFill>
          <a:blip r:embed="rId1"/>
          <a:stretch>
            <a:fillRect/>
          </a:stretch>
        </p:blipFill>
        <p:spPr>
          <a:xfrm>
            <a:off x="9352825" y="0"/>
            <a:ext cx="2839175" cy="28391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236" name="Shape 236"/>
        <p:cNvGrpSpPr/>
        <p:nvPr/>
      </p:nvGrpSpPr>
      <p:grpSpPr>
        <a:xfrm>
          <a:off x="0" y="0"/>
          <a:ext cx="0" cy="0"/>
          <a:chOff x="0" y="0"/>
          <a:chExt cx="0" cy="0"/>
        </a:xfrm>
      </p:grpSpPr>
      <p:sp>
        <p:nvSpPr>
          <p:cNvPr id="237" name="Google Shape;237;p33"/>
          <p:cNvSpPr txBox="1"/>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panose="02020603050405020304"/>
              <a:buNone/>
            </a:pPr>
            <a:r>
              <a:rPr lang="en-US">
                <a:latin typeface="Lato" panose="020F0502020204030203"/>
                <a:ea typeface="Lato" panose="020F0502020204030203"/>
                <a:cs typeface="Lato" panose="020F0502020204030203"/>
                <a:sym typeface="Lato" panose="020F0502020204030203"/>
              </a:rPr>
              <a:t>Testing</a:t>
            </a:r>
            <a:br>
              <a:rPr lang="en-US">
                <a:latin typeface="Lato" panose="020F0502020204030203"/>
                <a:ea typeface="Lato" panose="020F0502020204030203"/>
                <a:cs typeface="Lato" panose="020F0502020204030203"/>
                <a:sym typeface="Lato" panose="020F0502020204030203"/>
              </a:rPr>
            </a:br>
            <a:endParaRPr>
              <a:latin typeface="Lato" panose="020F0502020204030203"/>
              <a:ea typeface="Lato" panose="020F0502020204030203"/>
              <a:cs typeface="Lato" panose="020F0502020204030203"/>
              <a:sym typeface="Lato" panose="020F0502020204030203"/>
            </a:endParaRPr>
          </a:p>
        </p:txBody>
      </p:sp>
      <p:sp>
        <p:nvSpPr>
          <p:cNvPr id="238" name="Google Shape;238;p33"/>
          <p:cNvSpPr txBox="1"/>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p>
            <a:pPr marL="457200" lvl="0" indent="-508000" algn="l" rtl="0">
              <a:lnSpc>
                <a:spcPct val="90000"/>
              </a:lnSpc>
              <a:spcBef>
                <a:spcPts val="1000"/>
              </a:spcBef>
              <a:spcAft>
                <a:spcPts val="0"/>
              </a:spcAft>
              <a:buSzPts val="4400"/>
              <a:buChar char="●"/>
            </a:pPr>
            <a:r>
              <a:rPr lang="en-US" sz="4300"/>
              <a:t>Unit Testing</a:t>
            </a:r>
            <a:endParaRPr sz="4300"/>
          </a:p>
          <a:p>
            <a:pPr marL="457200" lvl="0" indent="-508000" algn="l" rtl="0">
              <a:lnSpc>
                <a:spcPct val="90000"/>
              </a:lnSpc>
              <a:spcBef>
                <a:spcPts val="0"/>
              </a:spcBef>
              <a:spcAft>
                <a:spcPts val="0"/>
              </a:spcAft>
              <a:buSzPts val="4400"/>
              <a:buChar char="●"/>
            </a:pPr>
            <a:r>
              <a:rPr lang="en-US" sz="4300"/>
              <a:t>Integration Testing</a:t>
            </a:r>
            <a:endParaRPr sz="4300"/>
          </a:p>
          <a:p>
            <a:pPr marL="457200" lvl="0" indent="-508000" algn="l" rtl="0">
              <a:lnSpc>
                <a:spcPct val="90000"/>
              </a:lnSpc>
              <a:spcBef>
                <a:spcPts val="0"/>
              </a:spcBef>
              <a:spcAft>
                <a:spcPts val="0"/>
              </a:spcAft>
              <a:buSzPts val="4400"/>
              <a:buChar char="●"/>
            </a:pPr>
            <a:r>
              <a:rPr lang="en-US" sz="4300"/>
              <a:t>System Testing</a:t>
            </a:r>
            <a:endParaRPr sz="4300"/>
          </a:p>
          <a:p>
            <a:pPr marL="457200" lvl="0" indent="-508000" algn="l" rtl="0">
              <a:spcBef>
                <a:spcPts val="0"/>
              </a:spcBef>
              <a:spcAft>
                <a:spcPts val="0"/>
              </a:spcAft>
              <a:buSzPts val="4400"/>
              <a:buChar char="●"/>
            </a:pPr>
            <a:r>
              <a:rPr lang="en-US" sz="4300"/>
              <a:t>Performance Testing</a:t>
            </a:r>
            <a:endParaRPr sz="4300"/>
          </a:p>
          <a:p>
            <a:pPr marL="457200" lvl="0" indent="-508000" algn="l" rtl="0">
              <a:spcBef>
                <a:spcPts val="0"/>
              </a:spcBef>
              <a:spcAft>
                <a:spcPts val="0"/>
              </a:spcAft>
              <a:buSzPts val="4400"/>
              <a:buChar char="●"/>
            </a:pPr>
            <a:r>
              <a:rPr lang="en-US" sz="4300"/>
              <a:t>Security Testing</a:t>
            </a:r>
            <a:endParaRPr sz="4300"/>
          </a:p>
          <a:p>
            <a:pPr marL="457200" lvl="0" indent="-508000" algn="l" rtl="0">
              <a:spcBef>
                <a:spcPts val="0"/>
              </a:spcBef>
              <a:spcAft>
                <a:spcPts val="0"/>
              </a:spcAft>
              <a:buSzPts val="4400"/>
              <a:buChar char="●"/>
            </a:pPr>
            <a:r>
              <a:rPr lang="en-US" sz="4300"/>
              <a:t>Regression Testing</a:t>
            </a:r>
            <a:endParaRPr sz="4300"/>
          </a:p>
        </p:txBody>
      </p:sp>
      <p:pic>
        <p:nvPicPr>
          <p:cNvPr id="239" name="Google Shape;239;p33"/>
          <p:cNvPicPr preferRelativeResize="0"/>
          <p:nvPr/>
        </p:nvPicPr>
        <p:blipFill>
          <a:blip r:embed="rId1"/>
          <a:stretch>
            <a:fillRect/>
          </a:stretch>
        </p:blipFill>
        <p:spPr>
          <a:xfrm>
            <a:off x="10048863" y="-12"/>
            <a:ext cx="2143125" cy="21431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243" name="Shape 243"/>
        <p:cNvGrpSpPr/>
        <p:nvPr/>
      </p:nvGrpSpPr>
      <p:grpSpPr>
        <a:xfrm>
          <a:off x="0" y="0"/>
          <a:ext cx="0" cy="0"/>
          <a:chOff x="0" y="0"/>
          <a:chExt cx="0" cy="0"/>
        </a:xfrm>
      </p:grpSpPr>
      <p:sp>
        <p:nvSpPr>
          <p:cNvPr id="244" name="Google Shape;244;p34"/>
          <p:cNvSpPr txBox="1"/>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panose="02020603050405020304"/>
              <a:buNone/>
            </a:pPr>
            <a:r>
              <a:rPr lang="en-US">
                <a:latin typeface="Lato" panose="020F0502020204030203"/>
                <a:ea typeface="Lato" panose="020F0502020204030203"/>
                <a:cs typeface="Lato" panose="020F0502020204030203"/>
                <a:sym typeface="Lato" panose="020F0502020204030203"/>
              </a:rPr>
              <a:t>Testing</a:t>
            </a:r>
            <a:br>
              <a:rPr lang="en-US">
                <a:latin typeface="Lato" panose="020F0502020204030203"/>
                <a:ea typeface="Lato" panose="020F0502020204030203"/>
                <a:cs typeface="Lato" panose="020F0502020204030203"/>
                <a:sym typeface="Lato" panose="020F0502020204030203"/>
              </a:rPr>
            </a:br>
            <a:endParaRPr>
              <a:latin typeface="Lato" panose="020F0502020204030203"/>
              <a:ea typeface="Lato" panose="020F0502020204030203"/>
              <a:cs typeface="Lato" panose="020F0502020204030203"/>
              <a:sym typeface="Lato" panose="020F0502020204030203"/>
            </a:endParaRPr>
          </a:p>
        </p:txBody>
      </p:sp>
      <p:sp>
        <p:nvSpPr>
          <p:cNvPr id="245" name="Google Shape;245;p34"/>
          <p:cNvSpPr txBox="1"/>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1000"/>
              </a:spcBef>
              <a:spcAft>
                <a:spcPts val="0"/>
              </a:spcAft>
              <a:buNone/>
            </a:pPr>
            <a:r>
              <a:rPr lang="en-US" sz="2600" b="1"/>
              <a:t>Black-box </a:t>
            </a:r>
            <a:r>
              <a:rPr lang="en-US" sz="2600" b="1"/>
              <a:t>Testing (</a:t>
            </a:r>
            <a:r>
              <a:rPr lang="en-US" sz="2600" b="1"/>
              <a:t>behavioral</a:t>
            </a:r>
            <a:r>
              <a:rPr lang="en-US" sz="2600" b="1"/>
              <a:t>):</a:t>
            </a:r>
            <a:r>
              <a:rPr lang="en-US" sz="2600"/>
              <a:t> </a:t>
            </a:r>
            <a:endParaRPr sz="2600"/>
          </a:p>
          <a:p>
            <a:pPr marL="0" lvl="0" indent="0" algn="just" rtl="0">
              <a:lnSpc>
                <a:spcPct val="90000"/>
              </a:lnSpc>
              <a:spcBef>
                <a:spcPts val="1600"/>
              </a:spcBef>
              <a:spcAft>
                <a:spcPts val="0"/>
              </a:spcAft>
              <a:buNone/>
            </a:pPr>
            <a:r>
              <a:rPr lang="en-US" sz="2600"/>
              <a:t>The main objective of black-box testing is to validate the software's functionality, usability, and compatibility with the expected requirements, without being influenced by the internal implementation.</a:t>
            </a:r>
            <a:endParaRPr sz="2600"/>
          </a:p>
          <a:p>
            <a:pPr marL="0" lvl="0" indent="0" algn="just" rtl="0">
              <a:lnSpc>
                <a:spcPct val="90000"/>
              </a:lnSpc>
              <a:spcBef>
                <a:spcPts val="1600"/>
              </a:spcBef>
              <a:spcAft>
                <a:spcPts val="0"/>
              </a:spcAft>
              <a:buNone/>
            </a:pPr>
            <a:endParaRPr sz="2600"/>
          </a:p>
          <a:p>
            <a:pPr marL="0" lvl="0" indent="0" algn="just" rtl="0">
              <a:lnSpc>
                <a:spcPct val="90000"/>
              </a:lnSpc>
              <a:spcBef>
                <a:spcPts val="1600"/>
              </a:spcBef>
              <a:spcAft>
                <a:spcPts val="0"/>
              </a:spcAft>
              <a:buNone/>
            </a:pPr>
            <a:r>
              <a:rPr lang="en-US" sz="2600" b="1"/>
              <a:t>White-box Testing (structural):</a:t>
            </a:r>
            <a:endParaRPr sz="2600" b="1"/>
          </a:p>
          <a:p>
            <a:pPr marL="0" lvl="0" indent="0" algn="just" rtl="0">
              <a:lnSpc>
                <a:spcPct val="90000"/>
              </a:lnSpc>
              <a:spcBef>
                <a:spcPts val="1600"/>
              </a:spcBef>
              <a:spcAft>
                <a:spcPts val="1600"/>
              </a:spcAft>
              <a:buNone/>
            </a:pPr>
            <a:r>
              <a:rPr lang="en-US" sz="2600"/>
              <a:t>White-box testing, also known as structural testing or glass-box testing, is a software testing technique that focuses on testing the internal structure and implementation details of the software system.</a:t>
            </a:r>
            <a:endParaRPr sz="2600"/>
          </a:p>
        </p:txBody>
      </p:sp>
      <p:pic>
        <p:nvPicPr>
          <p:cNvPr id="246" name="Google Shape;246;p34"/>
          <p:cNvPicPr preferRelativeResize="0"/>
          <p:nvPr/>
        </p:nvPicPr>
        <p:blipFill>
          <a:blip r:embed="rId1"/>
          <a:stretch>
            <a:fillRect/>
          </a:stretch>
        </p:blipFill>
        <p:spPr>
          <a:xfrm>
            <a:off x="8384200" y="0"/>
            <a:ext cx="3807800" cy="17135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250" name="Shape 250"/>
        <p:cNvGrpSpPr/>
        <p:nvPr/>
      </p:nvGrpSpPr>
      <p:grpSpPr>
        <a:xfrm>
          <a:off x="0" y="0"/>
          <a:ext cx="0" cy="0"/>
          <a:chOff x="0" y="0"/>
          <a:chExt cx="0" cy="0"/>
        </a:xfrm>
      </p:grpSpPr>
      <p:sp>
        <p:nvSpPr>
          <p:cNvPr id="251" name="Google Shape;251;p35"/>
          <p:cNvSpPr txBox="1"/>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panose="02020603050405020304"/>
              <a:buNone/>
            </a:pPr>
            <a:r>
              <a:rPr lang="en-US">
                <a:latin typeface="Lato" panose="020F0502020204030203"/>
                <a:ea typeface="Lato" panose="020F0502020204030203"/>
                <a:cs typeface="Lato" panose="020F0502020204030203"/>
                <a:sym typeface="Lato" panose="020F0502020204030203"/>
              </a:rPr>
              <a:t>Test Cases</a:t>
            </a:r>
            <a:br>
              <a:rPr lang="en-US">
                <a:latin typeface="Lato" panose="020F0502020204030203"/>
                <a:ea typeface="Lato" panose="020F0502020204030203"/>
                <a:cs typeface="Lato" panose="020F0502020204030203"/>
                <a:sym typeface="Lato" panose="020F0502020204030203"/>
              </a:rPr>
            </a:br>
            <a:endParaRPr>
              <a:latin typeface="Lato" panose="020F0502020204030203"/>
              <a:ea typeface="Lato" panose="020F0502020204030203"/>
              <a:cs typeface="Lato" panose="020F0502020204030203"/>
              <a:sym typeface="Lato" panose="020F0502020204030203"/>
            </a:endParaRPr>
          </a:p>
        </p:txBody>
      </p:sp>
      <p:sp>
        <p:nvSpPr>
          <p:cNvPr id="252" name="Google Shape;252;p35"/>
          <p:cNvSpPr txBox="1"/>
          <p:nvPr>
            <p:ph type="body" idx="1"/>
          </p:nvPr>
        </p:nvSpPr>
        <p:spPr>
          <a:xfrm>
            <a:off x="0" y="840475"/>
            <a:ext cx="12192000" cy="5873100"/>
          </a:xfrm>
          <a:prstGeom prst="rect">
            <a:avLst/>
          </a:prstGeom>
          <a:noFill/>
          <a:ln>
            <a:noFill/>
          </a:ln>
        </p:spPr>
        <p:txBody>
          <a:bodyPr spcFirstLastPara="1" wrap="square" lIns="91425" tIns="45700" rIns="91425" bIns="45700" anchor="t" anchorCtr="0">
            <a:noAutofit/>
          </a:bodyPr>
          <a:lstStyle/>
          <a:p>
            <a:pPr marL="457200" marR="457200" lvl="0" indent="0" algn="ctr" rtl="0">
              <a:lnSpc>
                <a:spcPct val="100000"/>
              </a:lnSpc>
              <a:spcBef>
                <a:spcPts val="0"/>
              </a:spcBef>
              <a:spcAft>
                <a:spcPts val="0"/>
              </a:spcAft>
              <a:buClr>
                <a:schemeClr val="dk1"/>
              </a:buClr>
              <a:buSzPts val="275"/>
              <a:buFont typeface="Arial" panose="020B0604020202020204"/>
              <a:buNone/>
            </a:pPr>
            <a:r>
              <a:rPr lang="en-US" sz="1800" b="1"/>
              <a:t>Test Case ID: BC-TC001</a:t>
            </a:r>
            <a:endParaRPr sz="1800" b="1"/>
          </a:p>
          <a:p>
            <a:pPr marL="457200" marR="457200" lvl="0" indent="0" algn="just" rtl="0">
              <a:lnSpc>
                <a:spcPct val="50000"/>
              </a:lnSpc>
              <a:spcBef>
                <a:spcPts val="1600"/>
              </a:spcBef>
              <a:spcAft>
                <a:spcPts val="0"/>
              </a:spcAft>
              <a:buClr>
                <a:schemeClr val="dk1"/>
              </a:buClr>
              <a:buSzPts val="275"/>
              <a:buFont typeface="Arial" panose="020B0604020202020204"/>
              <a:buNone/>
            </a:pPr>
            <a:r>
              <a:rPr lang="en-US" sz="1800" b="1"/>
              <a:t>Test Case Title: Connect MetaMask Wallet Account</a:t>
            </a:r>
            <a:endParaRPr sz="1800" b="1"/>
          </a:p>
          <a:p>
            <a:pPr marL="457200" marR="457200" lvl="0" indent="0" algn="just" rtl="0">
              <a:lnSpc>
                <a:spcPct val="50000"/>
              </a:lnSpc>
              <a:spcBef>
                <a:spcPts val="1000"/>
              </a:spcBef>
              <a:spcAft>
                <a:spcPts val="0"/>
              </a:spcAft>
              <a:buClr>
                <a:schemeClr val="dk1"/>
              </a:buClr>
              <a:buSzPts val="275"/>
              <a:buFont typeface="Arial" panose="020B0604020202020204"/>
              <a:buNone/>
            </a:pPr>
            <a:r>
              <a:rPr lang="en-US" sz="1800" b="1"/>
              <a:t>Test Objective:</a:t>
            </a:r>
            <a:r>
              <a:rPr lang="en-US" sz="1800"/>
              <a:t> To verify if a user can connect MetaMask Wallet using the BCrypty app.</a:t>
            </a:r>
            <a:endParaRPr sz="1800"/>
          </a:p>
          <a:p>
            <a:pPr marL="457200" marR="457200" lvl="0" indent="0" algn="just" rtl="0">
              <a:lnSpc>
                <a:spcPct val="50000"/>
              </a:lnSpc>
              <a:spcBef>
                <a:spcPts val="1000"/>
              </a:spcBef>
              <a:spcAft>
                <a:spcPts val="0"/>
              </a:spcAft>
              <a:buClr>
                <a:schemeClr val="dk1"/>
              </a:buClr>
              <a:buSzPts val="275"/>
              <a:buFont typeface="Arial" panose="020B0604020202020204"/>
              <a:buNone/>
            </a:pPr>
            <a:r>
              <a:rPr lang="en-US" sz="1800" b="1"/>
              <a:t>Test Steps:</a:t>
            </a:r>
            <a:endParaRPr sz="1800" b="1"/>
          </a:p>
          <a:p>
            <a:pPr marL="457200" marR="457200" lvl="0" indent="-342900" algn="just" rtl="0">
              <a:lnSpc>
                <a:spcPct val="50000"/>
              </a:lnSpc>
              <a:spcBef>
                <a:spcPts val="1000"/>
              </a:spcBef>
              <a:spcAft>
                <a:spcPts val="0"/>
              </a:spcAft>
              <a:buSzPts val="1800"/>
              <a:buFont typeface="Lato" panose="020F0502020204030203"/>
              <a:buChar char="●"/>
            </a:pPr>
            <a:r>
              <a:rPr lang="en-US" sz="1800"/>
              <a:t>Launch the BCrypty app.</a:t>
            </a:r>
            <a:endParaRPr sz="1800"/>
          </a:p>
          <a:p>
            <a:pPr marL="457200" marR="457200" lvl="0" indent="-342900" algn="just" rtl="0">
              <a:lnSpc>
                <a:spcPct val="50000"/>
              </a:lnSpc>
              <a:spcBef>
                <a:spcPts val="1000"/>
              </a:spcBef>
              <a:spcAft>
                <a:spcPts val="0"/>
              </a:spcAft>
              <a:buSzPts val="1800"/>
              <a:buFont typeface="Lato" panose="020F0502020204030203"/>
              <a:buChar char="●"/>
            </a:pPr>
            <a:r>
              <a:rPr lang="en-US" sz="1800"/>
              <a:t>Navigate to the "Connect Wallet" Button and click it.</a:t>
            </a:r>
            <a:endParaRPr sz="1800"/>
          </a:p>
          <a:p>
            <a:pPr marL="457200" marR="457200" lvl="0" indent="-342900" algn="just" rtl="0">
              <a:lnSpc>
                <a:spcPct val="50000"/>
              </a:lnSpc>
              <a:spcBef>
                <a:spcPts val="1000"/>
              </a:spcBef>
              <a:spcAft>
                <a:spcPts val="0"/>
              </a:spcAft>
              <a:buSzPts val="1800"/>
              <a:buFont typeface="Lato" panose="020F0502020204030203"/>
              <a:buChar char="●"/>
            </a:pPr>
            <a:r>
              <a:rPr lang="en-US" sz="1800"/>
              <a:t>Choose a wallet account to connect to App and click connect</a:t>
            </a:r>
            <a:endParaRPr sz="1800"/>
          </a:p>
          <a:p>
            <a:pPr marL="457200" marR="457200" lvl="0" indent="-342900" algn="just" rtl="0">
              <a:lnSpc>
                <a:spcPct val="50000"/>
              </a:lnSpc>
              <a:spcBef>
                <a:spcPts val="1000"/>
              </a:spcBef>
              <a:spcAft>
                <a:spcPts val="0"/>
              </a:spcAft>
              <a:buSzPts val="1800"/>
              <a:buFont typeface="Lato" panose="020F0502020204030203"/>
              <a:buChar char="●"/>
            </a:pPr>
            <a:r>
              <a:rPr lang="en-US" sz="1800"/>
              <a:t>Verify if the account is connected properly.</a:t>
            </a:r>
            <a:endParaRPr sz="1800"/>
          </a:p>
          <a:p>
            <a:pPr marL="457200" marR="457200" lvl="0" indent="-342900" algn="just" rtl="0">
              <a:lnSpc>
                <a:spcPct val="50000"/>
              </a:lnSpc>
              <a:spcBef>
                <a:spcPts val="1000"/>
              </a:spcBef>
              <a:spcAft>
                <a:spcPts val="0"/>
              </a:spcAft>
              <a:buSzPts val="1800"/>
              <a:buFont typeface="Lato" panose="020F0502020204030203"/>
              <a:buChar char="●"/>
            </a:pPr>
            <a:r>
              <a:rPr lang="en-US" sz="1800"/>
              <a:t>Verify if the account address shows in the wallet card.</a:t>
            </a:r>
            <a:endParaRPr sz="1800"/>
          </a:p>
          <a:p>
            <a:pPr marL="457200" marR="457200" lvl="0" indent="-342900" algn="just" rtl="0">
              <a:lnSpc>
                <a:spcPct val="50000"/>
              </a:lnSpc>
              <a:spcBef>
                <a:spcPts val="1000"/>
              </a:spcBef>
              <a:spcAft>
                <a:spcPts val="0"/>
              </a:spcAft>
              <a:buSzPts val="1800"/>
              <a:buFont typeface="Lato" panose="020F0502020204030203"/>
              <a:buChar char="●"/>
            </a:pPr>
            <a:r>
              <a:rPr lang="en-US" sz="1800"/>
              <a:t>Logout from the app.</a:t>
            </a:r>
            <a:endParaRPr sz="1800"/>
          </a:p>
          <a:p>
            <a:pPr marL="685800" marR="457200" lvl="0" indent="0" algn="just" rtl="0">
              <a:lnSpc>
                <a:spcPct val="50000"/>
              </a:lnSpc>
              <a:spcBef>
                <a:spcPts val="1000"/>
              </a:spcBef>
              <a:spcAft>
                <a:spcPts val="0"/>
              </a:spcAft>
              <a:buNone/>
            </a:pPr>
            <a:endParaRPr sz="1800"/>
          </a:p>
          <a:p>
            <a:pPr marL="457200" marR="457200" lvl="0" indent="0" algn="just" rtl="0">
              <a:lnSpc>
                <a:spcPct val="50000"/>
              </a:lnSpc>
              <a:spcBef>
                <a:spcPts val="1000"/>
              </a:spcBef>
              <a:spcAft>
                <a:spcPts val="0"/>
              </a:spcAft>
              <a:buClr>
                <a:schemeClr val="dk1"/>
              </a:buClr>
              <a:buSzPts val="275"/>
              <a:buFont typeface="Arial" panose="020B0604020202020204"/>
              <a:buNone/>
            </a:pPr>
            <a:r>
              <a:rPr lang="en-US" sz="1800" b="1"/>
              <a:t>Expected Result:</a:t>
            </a:r>
            <a:endParaRPr sz="1800" b="1"/>
          </a:p>
          <a:p>
            <a:pPr marL="457200" marR="457200" lvl="0" indent="-342900" algn="just" rtl="0">
              <a:lnSpc>
                <a:spcPct val="50000"/>
              </a:lnSpc>
              <a:spcBef>
                <a:spcPts val="1000"/>
              </a:spcBef>
              <a:spcAft>
                <a:spcPts val="0"/>
              </a:spcAft>
              <a:buSzPts val="1800"/>
              <a:buFont typeface="Lato" panose="020F0502020204030203"/>
              <a:buChar char="●"/>
            </a:pPr>
            <a:r>
              <a:rPr lang="en-US" sz="1800"/>
              <a:t>The MetaMask wallet is successfully connected to the BCrypty app.</a:t>
            </a:r>
            <a:endParaRPr sz="1800"/>
          </a:p>
          <a:p>
            <a:pPr marL="457200" marR="457200" lvl="0" indent="-342900" algn="just" rtl="0">
              <a:lnSpc>
                <a:spcPct val="50000"/>
              </a:lnSpc>
              <a:spcBef>
                <a:spcPts val="1000"/>
              </a:spcBef>
              <a:spcAft>
                <a:spcPts val="0"/>
              </a:spcAft>
              <a:buSzPts val="1800"/>
              <a:buFont typeface="Lato" panose="020F0502020204030203"/>
              <a:buChar char="●"/>
            </a:pPr>
            <a:r>
              <a:rPr lang="en-US" sz="1800"/>
              <a:t>The user's wallet address is displayed in the wallet card, indicating a successful connection.</a:t>
            </a:r>
            <a:endParaRPr sz="1800"/>
          </a:p>
          <a:p>
            <a:pPr marL="457200" marR="457200" lvl="0" indent="-342900" algn="just" rtl="0">
              <a:lnSpc>
                <a:spcPct val="50000"/>
              </a:lnSpc>
              <a:spcBef>
                <a:spcPts val="1000"/>
              </a:spcBef>
              <a:spcAft>
                <a:spcPts val="0"/>
              </a:spcAft>
              <a:buSzPts val="1800"/>
              <a:buFont typeface="Lato" panose="020F0502020204030203"/>
              <a:buChar char="●"/>
            </a:pPr>
            <a:r>
              <a:rPr lang="en-US" sz="1800"/>
              <a:t>Upon logging out from the app and logging back in, the connected MetaMask wallet remains connected without any issues.</a:t>
            </a:r>
            <a:endParaRPr sz="1800"/>
          </a:p>
          <a:p>
            <a:pPr marL="457200" marR="457200" lvl="0" indent="-342900" algn="just" rtl="0">
              <a:lnSpc>
                <a:spcPct val="50000"/>
              </a:lnSpc>
              <a:spcBef>
                <a:spcPts val="1000"/>
              </a:spcBef>
              <a:spcAft>
                <a:spcPts val="0"/>
              </a:spcAft>
              <a:buSzPts val="1800"/>
              <a:buFont typeface="Lato" panose="020F0502020204030203"/>
              <a:buChar char="●"/>
            </a:pPr>
            <a:r>
              <a:rPr lang="en-US" sz="1800"/>
              <a:t>No changes or disruptions occur in the user's connected MetaMask wallet due to the connection with the BCrypty app.</a:t>
            </a:r>
            <a:endParaRPr sz="1800"/>
          </a:p>
          <a:p>
            <a:pPr marL="457200" marR="457200" lvl="0" indent="-342900" algn="just" rtl="0">
              <a:lnSpc>
                <a:spcPct val="50000"/>
              </a:lnSpc>
              <a:spcBef>
                <a:spcPts val="1000"/>
              </a:spcBef>
              <a:spcAft>
                <a:spcPts val="0"/>
              </a:spcAft>
              <a:buSzPts val="1800"/>
              <a:buFont typeface="Lato" panose="020F0502020204030203"/>
              <a:buChar char="●"/>
            </a:pPr>
            <a:r>
              <a:rPr lang="en-US" sz="1800"/>
              <a:t>The user can seamlessly initiate and receive cryptocurrency transactions using the connected MetaMask wallet within the BCrypty app.</a:t>
            </a:r>
            <a:endParaRPr sz="1800"/>
          </a:p>
          <a:p>
            <a:pPr marL="0" lvl="0" indent="0" algn="l" rtl="0">
              <a:lnSpc>
                <a:spcPct val="50000"/>
              </a:lnSpc>
              <a:spcBef>
                <a:spcPts val="1000"/>
              </a:spcBef>
              <a:spcAft>
                <a:spcPts val="1000"/>
              </a:spcAft>
              <a:buSzPts val="275"/>
              <a:buNone/>
            </a:pPr>
            <a:endParaRPr sz="1800">
              <a:latin typeface="Times New Roman" panose="02020603050405020304"/>
              <a:ea typeface="Times New Roman" panose="02020603050405020304"/>
              <a:cs typeface="Times New Roman" panose="02020603050405020304"/>
              <a:sym typeface="Times New Roman" panose="02020603050405020304"/>
            </a:endParaRPr>
          </a:p>
        </p:txBody>
      </p:sp>
      <p:pic>
        <p:nvPicPr>
          <p:cNvPr id="253" name="Google Shape;253;p35"/>
          <p:cNvPicPr preferRelativeResize="0"/>
          <p:nvPr/>
        </p:nvPicPr>
        <p:blipFill>
          <a:blip r:embed="rId1"/>
          <a:stretch>
            <a:fillRect/>
          </a:stretch>
        </p:blipFill>
        <p:spPr>
          <a:xfrm>
            <a:off x="9534513" y="0"/>
            <a:ext cx="2657475" cy="1714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257" name="Shape 257"/>
        <p:cNvGrpSpPr/>
        <p:nvPr/>
      </p:nvGrpSpPr>
      <p:grpSpPr>
        <a:xfrm>
          <a:off x="0" y="0"/>
          <a:ext cx="0" cy="0"/>
          <a:chOff x="0" y="0"/>
          <a:chExt cx="0" cy="0"/>
        </a:xfrm>
      </p:grpSpPr>
      <p:sp>
        <p:nvSpPr>
          <p:cNvPr id="258" name="Google Shape;258;p36"/>
          <p:cNvSpPr txBox="1"/>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panose="02020603050405020304"/>
              <a:buNone/>
            </a:pPr>
            <a:r>
              <a:rPr lang="en-US">
                <a:latin typeface="Lato" panose="020F0502020204030203"/>
                <a:ea typeface="Lato" panose="020F0502020204030203"/>
                <a:cs typeface="Lato" panose="020F0502020204030203"/>
                <a:sym typeface="Lato" panose="020F0502020204030203"/>
              </a:rPr>
              <a:t>Test Cases</a:t>
            </a:r>
            <a:br>
              <a:rPr lang="en-US">
                <a:latin typeface="Lato" panose="020F0502020204030203"/>
                <a:ea typeface="Lato" panose="020F0502020204030203"/>
                <a:cs typeface="Lato" panose="020F0502020204030203"/>
                <a:sym typeface="Lato" panose="020F0502020204030203"/>
              </a:rPr>
            </a:br>
            <a:endParaRPr>
              <a:latin typeface="Lato" panose="020F0502020204030203"/>
              <a:ea typeface="Lato" panose="020F0502020204030203"/>
              <a:cs typeface="Lato" panose="020F0502020204030203"/>
              <a:sym typeface="Lato" panose="020F0502020204030203"/>
            </a:endParaRPr>
          </a:p>
        </p:txBody>
      </p:sp>
      <p:sp>
        <p:nvSpPr>
          <p:cNvPr id="259" name="Google Shape;259;p36"/>
          <p:cNvSpPr txBox="1"/>
          <p:nvPr>
            <p:ph type="body" idx="1"/>
          </p:nvPr>
        </p:nvSpPr>
        <p:spPr>
          <a:xfrm>
            <a:off x="0" y="492450"/>
            <a:ext cx="12192000" cy="6365700"/>
          </a:xfrm>
          <a:prstGeom prst="rect">
            <a:avLst/>
          </a:prstGeom>
          <a:noFill/>
          <a:ln>
            <a:noFill/>
          </a:ln>
        </p:spPr>
        <p:txBody>
          <a:bodyPr spcFirstLastPara="1" wrap="square" lIns="91425" tIns="45700" rIns="91425" bIns="45700" anchor="t" anchorCtr="0">
            <a:noAutofit/>
          </a:bodyPr>
          <a:lstStyle/>
          <a:p>
            <a:pPr marL="457200" marR="457200" lvl="0" indent="0" algn="ctr" rtl="0">
              <a:lnSpc>
                <a:spcPct val="60000"/>
              </a:lnSpc>
              <a:spcBef>
                <a:spcPts val="0"/>
              </a:spcBef>
              <a:spcAft>
                <a:spcPts val="0"/>
              </a:spcAft>
              <a:buClr>
                <a:schemeClr val="dk1"/>
              </a:buClr>
              <a:buSzPts val="1018"/>
              <a:buFont typeface="Arial" panose="020B0604020202020204"/>
              <a:buNone/>
            </a:pPr>
            <a:r>
              <a:rPr lang="en-US" sz="1800" b="1"/>
              <a:t>Test Case ID: BC-TC002</a:t>
            </a:r>
            <a:endParaRPr sz="1800" b="1"/>
          </a:p>
          <a:p>
            <a:pPr marL="457200" marR="457200" lvl="0" indent="0" algn="ctr" rtl="0">
              <a:lnSpc>
                <a:spcPct val="60000"/>
              </a:lnSpc>
              <a:spcBef>
                <a:spcPts val="1100"/>
              </a:spcBef>
              <a:spcAft>
                <a:spcPts val="0"/>
              </a:spcAft>
              <a:buClr>
                <a:schemeClr val="dk1"/>
              </a:buClr>
              <a:buSzPts val="1018"/>
              <a:buFont typeface="Arial" panose="020B0604020202020204"/>
              <a:buNone/>
            </a:pPr>
            <a:endParaRPr sz="1800" b="1"/>
          </a:p>
          <a:p>
            <a:pPr marL="457200" marR="457200" lvl="0" indent="0" algn="just" rtl="0">
              <a:lnSpc>
                <a:spcPct val="60000"/>
              </a:lnSpc>
              <a:spcBef>
                <a:spcPts val="1100"/>
              </a:spcBef>
              <a:spcAft>
                <a:spcPts val="0"/>
              </a:spcAft>
              <a:buClr>
                <a:schemeClr val="dk1"/>
              </a:buClr>
              <a:buSzPts val="1018"/>
              <a:buFont typeface="Arial" panose="020B0604020202020204"/>
              <a:buNone/>
            </a:pPr>
            <a:r>
              <a:rPr lang="en-US" sz="1800" b="1"/>
              <a:t>Test Case Title: Verify funds transfer to other account</a:t>
            </a:r>
            <a:endParaRPr sz="1800" b="1"/>
          </a:p>
          <a:p>
            <a:pPr marL="457200" marR="457200" lvl="0" indent="0" algn="just" rtl="0">
              <a:lnSpc>
                <a:spcPct val="60000"/>
              </a:lnSpc>
              <a:spcBef>
                <a:spcPts val="1100"/>
              </a:spcBef>
              <a:spcAft>
                <a:spcPts val="0"/>
              </a:spcAft>
              <a:buClr>
                <a:schemeClr val="dk1"/>
              </a:buClr>
              <a:buSzPts val="1018"/>
              <a:buFont typeface="Arial" panose="020B0604020202020204"/>
              <a:buNone/>
            </a:pPr>
            <a:r>
              <a:rPr lang="en-US" sz="1800" b="1"/>
              <a:t>Test Objective:</a:t>
            </a:r>
            <a:r>
              <a:rPr lang="en-US" sz="1800"/>
              <a:t> To verify if the system correctly handles funds Transfer to another account, </a:t>
            </a:r>
            <a:endParaRPr sz="1800"/>
          </a:p>
          <a:p>
            <a:pPr marL="457200" marR="457200" lvl="0" indent="0" algn="just" rtl="0">
              <a:lnSpc>
                <a:spcPct val="60000"/>
              </a:lnSpc>
              <a:spcBef>
                <a:spcPts val="1100"/>
              </a:spcBef>
              <a:spcAft>
                <a:spcPts val="0"/>
              </a:spcAft>
              <a:buClr>
                <a:schemeClr val="dk1"/>
              </a:buClr>
              <a:buSzPts val="1018"/>
              <a:buFont typeface="Arial" panose="020B0604020202020204"/>
              <a:buNone/>
            </a:pPr>
            <a:r>
              <a:rPr lang="en-US" sz="1800" b="1"/>
              <a:t>Test Steps:</a:t>
            </a:r>
            <a:endParaRPr sz="1800" b="1"/>
          </a:p>
          <a:p>
            <a:pPr marL="685800" marR="457200" lvl="0" indent="-342900" algn="just" rtl="0">
              <a:lnSpc>
                <a:spcPct val="60000"/>
              </a:lnSpc>
              <a:spcBef>
                <a:spcPts val="1100"/>
              </a:spcBef>
              <a:spcAft>
                <a:spcPts val="0"/>
              </a:spcAft>
              <a:buSzPts val="1800"/>
              <a:buFont typeface="Lato" panose="020F0502020204030203"/>
              <a:buChar char="●"/>
            </a:pPr>
            <a:r>
              <a:rPr lang="en-US" sz="1800"/>
              <a:t>Launch the BCrypty app.</a:t>
            </a:r>
            <a:endParaRPr sz="1800"/>
          </a:p>
          <a:p>
            <a:pPr marL="685800" marR="457200" lvl="0" indent="-342900" algn="just" rtl="0">
              <a:lnSpc>
                <a:spcPct val="60000"/>
              </a:lnSpc>
              <a:spcBef>
                <a:spcPts val="1100"/>
              </a:spcBef>
              <a:spcAft>
                <a:spcPts val="0"/>
              </a:spcAft>
              <a:buSzPts val="1800"/>
              <a:buFont typeface="Lato" panose="020F0502020204030203"/>
              <a:buChar char="●"/>
            </a:pPr>
            <a:r>
              <a:rPr lang="en-US" sz="1800"/>
              <a:t>Log in with valid credentials.</a:t>
            </a:r>
            <a:endParaRPr sz="1800"/>
          </a:p>
          <a:p>
            <a:pPr marL="685800" marR="457200" lvl="0" indent="-342900" algn="just" rtl="0">
              <a:lnSpc>
                <a:spcPct val="60000"/>
              </a:lnSpc>
              <a:spcBef>
                <a:spcPts val="1100"/>
              </a:spcBef>
              <a:spcAft>
                <a:spcPts val="0"/>
              </a:spcAft>
              <a:buSzPts val="1800"/>
              <a:buFont typeface="Lato" panose="020F0502020204030203"/>
              <a:buChar char="●"/>
            </a:pPr>
            <a:r>
              <a:rPr lang="en-US" sz="1800"/>
              <a:t>Navigate to the "Transfer Funds" feature.</a:t>
            </a:r>
            <a:endParaRPr sz="1800"/>
          </a:p>
          <a:p>
            <a:pPr marL="685800" marR="457200" lvl="0" indent="-342900" algn="just" rtl="0">
              <a:lnSpc>
                <a:spcPct val="60000"/>
              </a:lnSpc>
              <a:spcBef>
                <a:spcPts val="1100"/>
              </a:spcBef>
              <a:spcAft>
                <a:spcPts val="0"/>
              </a:spcAft>
              <a:buSzPts val="1800"/>
              <a:buFont typeface="Lato" panose="020F0502020204030203"/>
              <a:buChar char="●"/>
            </a:pPr>
            <a:r>
              <a:rPr lang="en-US" sz="1800"/>
              <a:t>Enter the recipient's wallet address and the amount to be transferred.</a:t>
            </a:r>
            <a:endParaRPr sz="1800"/>
          </a:p>
          <a:p>
            <a:pPr marL="685800" marR="457200" lvl="0" indent="-342900" algn="just" rtl="0">
              <a:lnSpc>
                <a:spcPct val="60000"/>
              </a:lnSpc>
              <a:spcBef>
                <a:spcPts val="1100"/>
              </a:spcBef>
              <a:spcAft>
                <a:spcPts val="0"/>
              </a:spcAft>
              <a:buSzPts val="1800"/>
              <a:buFont typeface="Lato" panose="020F0502020204030203"/>
              <a:buChar char="●"/>
            </a:pPr>
            <a:r>
              <a:rPr lang="en-US" sz="1800"/>
              <a:t>Click on the "Transfer" button to initiate the transfer.</a:t>
            </a:r>
            <a:endParaRPr sz="1800"/>
          </a:p>
          <a:p>
            <a:pPr marL="685800" marR="457200" lvl="0" indent="-342900" algn="just" rtl="0">
              <a:lnSpc>
                <a:spcPct val="60000"/>
              </a:lnSpc>
              <a:spcBef>
                <a:spcPts val="1100"/>
              </a:spcBef>
              <a:spcAft>
                <a:spcPts val="0"/>
              </a:spcAft>
              <a:buSzPts val="1800"/>
              <a:buFont typeface="Lato" panose="020F0502020204030203"/>
              <a:buChar char="●"/>
            </a:pPr>
            <a:r>
              <a:rPr lang="en-US" sz="1800"/>
              <a:t>Verify if a confirmation popup from MetaMask appears, asking the user to confirm the transaction.</a:t>
            </a:r>
            <a:endParaRPr sz="1800"/>
          </a:p>
          <a:p>
            <a:pPr marL="685800" marR="457200" lvl="0" indent="-342900" algn="just" rtl="0">
              <a:lnSpc>
                <a:spcPct val="60000"/>
              </a:lnSpc>
              <a:spcBef>
                <a:spcPts val="1100"/>
              </a:spcBef>
              <a:spcAft>
                <a:spcPts val="0"/>
              </a:spcAft>
              <a:buSzPts val="1800"/>
              <a:buFont typeface="Lato" panose="020F0502020204030203"/>
              <a:buChar char="●"/>
            </a:pPr>
            <a:r>
              <a:rPr lang="en-US" sz="1800"/>
              <a:t>Confirm the transaction in MetaMask.</a:t>
            </a:r>
            <a:endParaRPr sz="1800"/>
          </a:p>
          <a:p>
            <a:pPr marL="685800" marR="457200" lvl="0" indent="-342900" algn="just" rtl="0">
              <a:lnSpc>
                <a:spcPct val="60000"/>
              </a:lnSpc>
              <a:spcBef>
                <a:spcPts val="1100"/>
              </a:spcBef>
              <a:spcAft>
                <a:spcPts val="0"/>
              </a:spcAft>
              <a:buSzPts val="1800"/>
              <a:buFont typeface="Lato" panose="020F0502020204030203"/>
              <a:buChar char="●"/>
            </a:pPr>
            <a:r>
              <a:rPr lang="en-US" sz="1800"/>
              <a:t>Verify if a confirmation message is displayed within the BCrypty app, confirming the successful transfer.</a:t>
            </a:r>
            <a:endParaRPr sz="1800"/>
          </a:p>
          <a:p>
            <a:pPr marL="685800" marR="457200" lvl="0" indent="-342900" algn="just" rtl="0">
              <a:lnSpc>
                <a:spcPct val="60000"/>
              </a:lnSpc>
              <a:spcBef>
                <a:spcPts val="1100"/>
              </a:spcBef>
              <a:spcAft>
                <a:spcPts val="0"/>
              </a:spcAft>
              <a:buSzPts val="1800"/>
              <a:buFont typeface="Lato" panose="020F0502020204030203"/>
              <a:buChar char="●"/>
            </a:pPr>
            <a:r>
              <a:rPr lang="en-US" sz="1800"/>
              <a:t>Logout from the app.</a:t>
            </a:r>
            <a:endParaRPr sz="1800"/>
          </a:p>
          <a:p>
            <a:pPr marL="0" marR="457200" lvl="0" indent="0" algn="just" rtl="0">
              <a:lnSpc>
                <a:spcPct val="60000"/>
              </a:lnSpc>
              <a:spcBef>
                <a:spcPts val="1100"/>
              </a:spcBef>
              <a:spcAft>
                <a:spcPts val="0"/>
              </a:spcAft>
              <a:buClr>
                <a:schemeClr val="dk1"/>
              </a:buClr>
              <a:buSzPts val="1018"/>
              <a:buFont typeface="Arial" panose="020B0604020202020204"/>
              <a:buNone/>
            </a:pPr>
            <a:r>
              <a:rPr lang="en-US" sz="1800"/>
              <a:t>            </a:t>
            </a:r>
            <a:r>
              <a:rPr lang="en-US" sz="1800" b="1"/>
              <a:t>Test Data:</a:t>
            </a:r>
            <a:endParaRPr sz="1800" b="1"/>
          </a:p>
          <a:p>
            <a:pPr marL="685800" marR="457200" lvl="0" indent="-342900" algn="just" rtl="0">
              <a:lnSpc>
                <a:spcPct val="60000"/>
              </a:lnSpc>
              <a:spcBef>
                <a:spcPts val="1100"/>
              </a:spcBef>
              <a:spcAft>
                <a:spcPts val="0"/>
              </a:spcAft>
              <a:buSzPts val="1800"/>
              <a:buFont typeface="Lato" panose="020F0502020204030203"/>
              <a:buChar char="●"/>
            </a:pPr>
            <a:r>
              <a:rPr lang="en-US" sz="1800"/>
              <a:t>Recipient's wallet address: [0x7019d3Cc0a363c30d0D31bF55cC6351c78f09A50]</a:t>
            </a:r>
            <a:endParaRPr sz="1800"/>
          </a:p>
          <a:p>
            <a:pPr marL="685800" marR="457200" lvl="0" indent="-342900" algn="just" rtl="0">
              <a:lnSpc>
                <a:spcPct val="60000"/>
              </a:lnSpc>
              <a:spcBef>
                <a:spcPts val="1100"/>
              </a:spcBef>
              <a:spcAft>
                <a:spcPts val="0"/>
              </a:spcAft>
              <a:buSzPts val="1800"/>
              <a:buFont typeface="Lato" panose="020F0502020204030203"/>
              <a:buChar char="●"/>
            </a:pPr>
            <a:r>
              <a:rPr lang="en-US" sz="1800"/>
              <a:t>Amount to be transferred: [0.0001 ETH]</a:t>
            </a:r>
            <a:endParaRPr sz="1800"/>
          </a:p>
          <a:p>
            <a:pPr marL="0" marR="457200" lvl="0" indent="0" algn="just" rtl="0">
              <a:lnSpc>
                <a:spcPct val="60000"/>
              </a:lnSpc>
              <a:spcBef>
                <a:spcPts val="1100"/>
              </a:spcBef>
              <a:spcAft>
                <a:spcPts val="0"/>
              </a:spcAft>
              <a:buClr>
                <a:schemeClr val="dk1"/>
              </a:buClr>
              <a:buSzPts val="1018"/>
              <a:buFont typeface="Arial" panose="020B0604020202020204"/>
              <a:buNone/>
            </a:pPr>
            <a:r>
              <a:rPr lang="en-US" sz="1800" b="1"/>
              <a:t>            Expected Result:</a:t>
            </a:r>
            <a:endParaRPr sz="1800" b="1"/>
          </a:p>
          <a:p>
            <a:pPr marL="685800" marR="457200" lvl="0" indent="-342900" algn="just" rtl="0">
              <a:lnSpc>
                <a:spcPct val="60000"/>
              </a:lnSpc>
              <a:spcBef>
                <a:spcPts val="1100"/>
              </a:spcBef>
              <a:spcAft>
                <a:spcPts val="0"/>
              </a:spcAft>
              <a:buSzPts val="1800"/>
              <a:buFont typeface="Lato" panose="020F0502020204030203"/>
              <a:buChar char="●"/>
            </a:pPr>
            <a:r>
              <a:rPr lang="en-US" sz="1800"/>
              <a:t>A confirmation popup from MetaMask appears, asking the user to confirm the transaction.</a:t>
            </a:r>
            <a:endParaRPr sz="1800"/>
          </a:p>
          <a:p>
            <a:pPr marL="685800" marR="457200" lvl="0" indent="-342900" algn="just" rtl="0">
              <a:lnSpc>
                <a:spcPct val="60000"/>
              </a:lnSpc>
              <a:spcBef>
                <a:spcPts val="1100"/>
              </a:spcBef>
              <a:spcAft>
                <a:spcPts val="1100"/>
              </a:spcAft>
              <a:buSzPts val="1800"/>
              <a:buFont typeface="Lato" panose="020F0502020204030203"/>
              <a:buChar char="●"/>
            </a:pPr>
            <a:r>
              <a:rPr lang="en-US" sz="1800"/>
              <a:t>The transferred amount is reflected in the recipient's account balance.</a:t>
            </a:r>
            <a:endParaRPr sz="1800" b="1"/>
          </a:p>
        </p:txBody>
      </p:sp>
      <p:pic>
        <p:nvPicPr>
          <p:cNvPr id="260" name="Google Shape;260;p36"/>
          <p:cNvPicPr preferRelativeResize="0"/>
          <p:nvPr/>
        </p:nvPicPr>
        <p:blipFill>
          <a:blip r:embed="rId1"/>
          <a:stretch>
            <a:fillRect/>
          </a:stretch>
        </p:blipFill>
        <p:spPr>
          <a:xfrm>
            <a:off x="9873023" y="0"/>
            <a:ext cx="2318975" cy="14961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264" name="Shape 264"/>
        <p:cNvGrpSpPr/>
        <p:nvPr/>
      </p:nvGrpSpPr>
      <p:grpSpPr>
        <a:xfrm>
          <a:off x="0" y="0"/>
          <a:ext cx="0" cy="0"/>
          <a:chOff x="0" y="0"/>
          <a:chExt cx="0" cy="0"/>
        </a:xfrm>
      </p:grpSpPr>
      <p:sp>
        <p:nvSpPr>
          <p:cNvPr id="265" name="Google Shape;265;p37"/>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panose="02020603050405020304"/>
              <a:buNone/>
            </a:pPr>
            <a:r>
              <a:rPr lang="en-US">
                <a:latin typeface="Lato" panose="020F0502020204030203"/>
                <a:ea typeface="Lato" panose="020F0502020204030203"/>
                <a:cs typeface="Lato" panose="020F0502020204030203"/>
                <a:sym typeface="Lato" panose="020F0502020204030203"/>
              </a:rPr>
              <a:t>Implementation</a:t>
            </a:r>
            <a:endParaRPr>
              <a:latin typeface="Lato" panose="020F0502020204030203"/>
              <a:ea typeface="Lato" panose="020F0502020204030203"/>
              <a:cs typeface="Lato" panose="020F0502020204030203"/>
              <a:sym typeface="Lato" panose="020F0502020204030203"/>
            </a:endParaRPr>
          </a:p>
        </p:txBody>
      </p:sp>
      <p:sp>
        <p:nvSpPr>
          <p:cNvPr id="266" name="Google Shape;266;p37"/>
          <p:cNvSpPr txBox="1"/>
          <p:nvPr>
            <p:ph type="body" idx="1"/>
          </p:nvPr>
        </p:nvSpPr>
        <p:spPr>
          <a:xfrm>
            <a:off x="0" y="1520325"/>
            <a:ext cx="12192000" cy="5337900"/>
          </a:xfrm>
          <a:prstGeom prst="rect">
            <a:avLst/>
          </a:prstGeom>
          <a:noFill/>
          <a:ln>
            <a:noFill/>
          </a:ln>
        </p:spPr>
        <p:txBody>
          <a:bodyPr spcFirstLastPara="1" wrap="square" lIns="91425" tIns="45700" rIns="91425" bIns="45700" anchor="t" anchorCtr="0">
            <a:normAutofit lnSpcReduction="20000"/>
          </a:bodyPr>
          <a:lstStyle/>
          <a:p>
            <a:pPr marL="457200" lvl="0" indent="-395605" algn="l" rtl="0">
              <a:spcBef>
                <a:spcPts val="0"/>
              </a:spcBef>
              <a:spcAft>
                <a:spcPts val="0"/>
              </a:spcAft>
              <a:buSzPts val="2634"/>
              <a:buChar char="●"/>
            </a:pPr>
            <a:r>
              <a:rPr lang="en-US" sz="2535" b="1"/>
              <a:t>Project Planning: </a:t>
            </a:r>
            <a:endParaRPr sz="2535" b="1"/>
          </a:p>
          <a:p>
            <a:pPr marL="0" lvl="0" indent="0" algn="l" rtl="0">
              <a:spcBef>
                <a:spcPts val="1600"/>
              </a:spcBef>
              <a:spcAft>
                <a:spcPts val="0"/>
              </a:spcAft>
              <a:buNone/>
            </a:pPr>
            <a:r>
              <a:rPr lang="en-US" sz="2535"/>
              <a:t>Define project scope, objectives, and requirements. Create a project timeline and allocate resources.</a:t>
            </a:r>
            <a:endParaRPr sz="2535"/>
          </a:p>
          <a:p>
            <a:pPr marL="457200" lvl="0" indent="-395605" algn="l" rtl="0">
              <a:spcBef>
                <a:spcPts val="1600"/>
              </a:spcBef>
              <a:spcAft>
                <a:spcPts val="0"/>
              </a:spcAft>
              <a:buSzPts val="2634"/>
              <a:buChar char="●"/>
            </a:pPr>
            <a:r>
              <a:rPr lang="en-US" sz="2535" b="1"/>
              <a:t>Technology Selection:</a:t>
            </a:r>
            <a:r>
              <a:rPr lang="en-US" sz="2535"/>
              <a:t> </a:t>
            </a:r>
            <a:endParaRPr sz="2535"/>
          </a:p>
          <a:p>
            <a:pPr marL="0" lvl="0" indent="0" algn="l" rtl="0">
              <a:spcBef>
                <a:spcPts val="1600"/>
              </a:spcBef>
              <a:spcAft>
                <a:spcPts val="0"/>
              </a:spcAft>
              <a:buNone/>
            </a:pPr>
            <a:r>
              <a:rPr lang="en-US" sz="2535"/>
              <a:t>Choose appropriate technologies, frameworks, and databases for development.</a:t>
            </a:r>
            <a:endParaRPr sz="2535"/>
          </a:p>
          <a:p>
            <a:pPr marL="457200" lvl="0" indent="-395605" algn="l" rtl="0">
              <a:spcBef>
                <a:spcPts val="1600"/>
              </a:spcBef>
              <a:spcAft>
                <a:spcPts val="0"/>
              </a:spcAft>
              <a:buSzPts val="2634"/>
              <a:buChar char="●"/>
            </a:pPr>
            <a:r>
              <a:rPr lang="en-US" sz="2535" b="1"/>
              <a:t>System Design: </a:t>
            </a:r>
            <a:endParaRPr sz="2535" b="1"/>
          </a:p>
          <a:p>
            <a:pPr marL="0" lvl="0" indent="0" algn="l" rtl="0">
              <a:spcBef>
                <a:spcPts val="1600"/>
              </a:spcBef>
              <a:spcAft>
                <a:spcPts val="0"/>
              </a:spcAft>
              <a:buNone/>
            </a:pPr>
            <a:r>
              <a:rPr lang="en-US" sz="2535"/>
              <a:t>Create a detailed system design, including app architecture, components, and user interfaces.</a:t>
            </a:r>
            <a:endParaRPr sz="2535"/>
          </a:p>
          <a:p>
            <a:pPr marL="457200" lvl="0" indent="-395605" algn="l" rtl="0">
              <a:spcBef>
                <a:spcPts val="1600"/>
              </a:spcBef>
              <a:spcAft>
                <a:spcPts val="0"/>
              </a:spcAft>
              <a:buSzPts val="2634"/>
              <a:buChar char="●"/>
            </a:pPr>
            <a:r>
              <a:rPr lang="en-US" sz="2535" b="1"/>
              <a:t>Blockchain Integration:</a:t>
            </a:r>
            <a:r>
              <a:rPr lang="en-US" sz="2535"/>
              <a:t> </a:t>
            </a:r>
            <a:endParaRPr sz="2535"/>
          </a:p>
          <a:p>
            <a:pPr marL="0" lvl="0" indent="0" algn="l" rtl="0">
              <a:spcBef>
                <a:spcPts val="1600"/>
              </a:spcBef>
              <a:spcAft>
                <a:spcPts val="0"/>
              </a:spcAft>
              <a:buNone/>
            </a:pPr>
            <a:r>
              <a:rPr lang="en-US" sz="2535"/>
              <a:t>Integrate blockchain technology for crowdfunding transactions and smart contracts.</a:t>
            </a:r>
            <a:endParaRPr sz="2535"/>
          </a:p>
          <a:p>
            <a:pPr marL="457200" lvl="0" indent="-395605" algn="l" rtl="0">
              <a:spcBef>
                <a:spcPts val="1600"/>
              </a:spcBef>
              <a:spcAft>
                <a:spcPts val="0"/>
              </a:spcAft>
              <a:buSzPts val="2634"/>
              <a:buChar char="●"/>
            </a:pPr>
            <a:r>
              <a:rPr lang="en-US" sz="2535" b="1"/>
              <a:t>Security Implementation: </a:t>
            </a:r>
            <a:endParaRPr sz="2535" b="1"/>
          </a:p>
          <a:p>
            <a:pPr marL="0" lvl="0" indent="0" algn="l" rtl="0">
              <a:spcBef>
                <a:spcPts val="1600"/>
              </a:spcBef>
              <a:spcAft>
                <a:spcPts val="1600"/>
              </a:spcAft>
              <a:buNone/>
            </a:pPr>
            <a:r>
              <a:rPr lang="en-US" sz="2535"/>
              <a:t>Implement security measures to protect against common vulnerabilities.</a:t>
            </a:r>
            <a:endParaRPr lang="en-US" sz="2535"/>
          </a:p>
        </p:txBody>
      </p:sp>
      <p:pic>
        <p:nvPicPr>
          <p:cNvPr id="267" name="Google Shape;267;p37"/>
          <p:cNvPicPr preferRelativeResize="0"/>
          <p:nvPr/>
        </p:nvPicPr>
        <p:blipFill>
          <a:blip r:embed="rId1"/>
          <a:stretch>
            <a:fillRect/>
          </a:stretch>
        </p:blipFill>
        <p:spPr>
          <a:xfrm>
            <a:off x="10268675" y="0"/>
            <a:ext cx="1923325" cy="19233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71" name="Shape 271"/>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07" name="Shape 107"/>
        <p:cNvGrpSpPr/>
        <p:nvPr/>
      </p:nvGrpSpPr>
      <p:grpSpPr>
        <a:xfrm>
          <a:off x="0" y="0"/>
          <a:ext cx="0" cy="0"/>
          <a:chOff x="0" y="0"/>
          <a:chExt cx="0" cy="0"/>
        </a:xfrm>
      </p:grpSpPr>
      <p:sp>
        <p:nvSpPr>
          <p:cNvPr id="108" name="Google Shape;108;p16"/>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panose="02020603050405020304"/>
              <a:buNone/>
            </a:pPr>
            <a:r>
              <a:rPr lang="en-US">
                <a:latin typeface="Lato" panose="020F0502020204030203"/>
                <a:ea typeface="Lato" panose="020F0502020204030203"/>
                <a:cs typeface="Lato" panose="020F0502020204030203"/>
                <a:sym typeface="Lato" panose="020F0502020204030203"/>
              </a:rPr>
              <a:t>I</a:t>
            </a:r>
            <a:r>
              <a:rPr lang="en-US">
                <a:latin typeface="Lato" panose="020F0502020204030203"/>
                <a:ea typeface="Lato" panose="020F0502020204030203"/>
                <a:cs typeface="Lato" panose="020F0502020204030203"/>
                <a:sym typeface="Lato" panose="020F0502020204030203"/>
              </a:rPr>
              <a:t>ntroduction	</a:t>
            </a:r>
            <a:r>
              <a:rPr lang="en-US">
                <a:latin typeface="Times New Roman" panose="02020603050405020304"/>
                <a:ea typeface="Times New Roman" panose="02020603050405020304"/>
                <a:cs typeface="Times New Roman" panose="02020603050405020304"/>
                <a:sym typeface="Times New Roman" panose="02020603050405020304"/>
              </a:rPr>
              <a:t>					</a:t>
            </a:r>
            <a:endParaRPr lang="en-US">
              <a:latin typeface="Times New Roman" panose="02020603050405020304"/>
              <a:ea typeface="Times New Roman" panose="02020603050405020304"/>
              <a:cs typeface="Times New Roman" panose="02020603050405020304"/>
              <a:sym typeface="Times New Roman" panose="02020603050405020304"/>
            </a:endParaRPr>
          </a:p>
        </p:txBody>
      </p:sp>
      <p:sp>
        <p:nvSpPr>
          <p:cNvPr id="109" name="Google Shape;109;p16"/>
          <p:cNvSpPr txBox="1"/>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228600" lvl="0" indent="-330200" algn="just" rtl="0">
              <a:spcBef>
                <a:spcPts val="1000"/>
              </a:spcBef>
              <a:spcAft>
                <a:spcPts val="0"/>
              </a:spcAft>
              <a:buSzPts val="3400"/>
              <a:buChar char="●"/>
            </a:pPr>
            <a:r>
              <a:rPr lang="en-US" sz="2300"/>
              <a:t>Financial transactions are often assumed to be simple, but creating a reliable platform for such services requires meticulous effort. As users become more discerning about the services they trust with their financial assets, the need for efficient and secure money transfer solutions has become more pronounced, especially during the Covid-19 pandemic. </a:t>
            </a:r>
            <a:endParaRPr sz="2300"/>
          </a:p>
          <a:p>
            <a:pPr marL="0" lvl="0" indent="0" algn="just" rtl="0">
              <a:spcBef>
                <a:spcPts val="1600"/>
              </a:spcBef>
              <a:spcAft>
                <a:spcPts val="0"/>
              </a:spcAft>
              <a:buNone/>
            </a:pPr>
            <a:endParaRPr sz="2300"/>
          </a:p>
          <a:p>
            <a:pPr marL="228600" lvl="0" indent="-330200" algn="just" rtl="0">
              <a:spcBef>
                <a:spcPts val="1600"/>
              </a:spcBef>
              <a:spcAft>
                <a:spcPts val="0"/>
              </a:spcAft>
              <a:buSzPts val="3400"/>
              <a:buChar char="●"/>
            </a:pPr>
            <a:r>
              <a:rPr lang="en-US" sz="2300"/>
              <a:t>BCrypty introduces a revolutionary platform: a Trusted Peer-to-Peer Blockchain-Based D-App accessible via web. Amidst a demand for seamless and reliable money transfers, BCrypty stands out as the premier solution for secure and swift transactions.</a:t>
            </a:r>
            <a:endParaRPr sz="2300"/>
          </a:p>
          <a:p>
            <a:pPr marL="228600" lvl="0" indent="-165100" algn="l" rtl="0">
              <a:lnSpc>
                <a:spcPct val="90000"/>
              </a:lnSpc>
              <a:spcBef>
                <a:spcPts val="1600"/>
              </a:spcBef>
              <a:spcAft>
                <a:spcPts val="1600"/>
              </a:spcAft>
              <a:buSzPts val="1800"/>
              <a:buChar char="●"/>
            </a:pPr>
          </a:p>
        </p:txBody>
      </p:sp>
      <p:pic>
        <p:nvPicPr>
          <p:cNvPr id="110" name="Google Shape;110;p16"/>
          <p:cNvPicPr preferRelativeResize="0"/>
          <p:nvPr/>
        </p:nvPicPr>
        <p:blipFill>
          <a:blip r:embed="rId1"/>
          <a:stretch>
            <a:fillRect/>
          </a:stretch>
        </p:blipFill>
        <p:spPr>
          <a:xfrm>
            <a:off x="7274650" y="-93812"/>
            <a:ext cx="4079150" cy="2243450"/>
          </a:xfrm>
          <a:prstGeom prst="rect">
            <a:avLst/>
          </a:prstGeom>
          <a:noFill/>
          <a:ln>
            <a:noFill/>
          </a:ln>
        </p:spPr>
      </p:pic>
      <p:pic>
        <p:nvPicPr>
          <p:cNvPr id="111" name="Google Shape;111;p16"/>
          <p:cNvPicPr preferRelativeResize="0"/>
          <p:nvPr/>
        </p:nvPicPr>
        <p:blipFill>
          <a:blip r:embed="rId2"/>
          <a:stretch>
            <a:fillRect/>
          </a:stretch>
        </p:blipFill>
        <p:spPr>
          <a:xfrm>
            <a:off x="5133125" y="365125"/>
            <a:ext cx="1325575" cy="13255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15" name="Shape 115"/>
        <p:cNvGrpSpPr/>
        <p:nvPr/>
      </p:nvGrpSpPr>
      <p:grpSpPr>
        <a:xfrm>
          <a:off x="0" y="0"/>
          <a:ext cx="0" cy="0"/>
          <a:chOff x="0" y="0"/>
          <a:chExt cx="0" cy="0"/>
        </a:xfrm>
      </p:grpSpPr>
      <p:sp>
        <p:nvSpPr>
          <p:cNvPr id="116" name="Google Shape;116;p17"/>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panose="02020603050405020304"/>
              <a:buNone/>
            </a:pPr>
            <a:r>
              <a:rPr lang="en-US">
                <a:latin typeface="Lato" panose="020F0502020204030203"/>
                <a:ea typeface="Lato" panose="020F0502020204030203"/>
                <a:cs typeface="Lato" panose="020F0502020204030203"/>
                <a:sym typeface="Lato" panose="020F0502020204030203"/>
              </a:rPr>
              <a:t>Background</a:t>
            </a:r>
            <a:endParaRPr>
              <a:latin typeface="Lato" panose="020F0502020204030203"/>
              <a:ea typeface="Lato" panose="020F0502020204030203"/>
              <a:cs typeface="Lato" panose="020F0502020204030203"/>
              <a:sym typeface="Lato" panose="020F0502020204030203"/>
            </a:endParaRPr>
          </a:p>
        </p:txBody>
      </p:sp>
      <p:sp>
        <p:nvSpPr>
          <p:cNvPr id="117" name="Google Shape;117;p17"/>
          <p:cNvSpPr txBox="1"/>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None/>
            </a:pPr>
            <a:r>
              <a:rPr lang="en-US" sz="3600" b="1">
                <a:solidFill>
                  <a:schemeClr val="dk2"/>
                </a:solidFill>
              </a:rPr>
              <a:t>Competitors:</a:t>
            </a:r>
            <a:endParaRPr sz="3600" b="1">
              <a:solidFill>
                <a:schemeClr val="dk2"/>
              </a:solidFill>
            </a:endParaRPr>
          </a:p>
          <a:p>
            <a:pPr marL="0" lvl="0" indent="0" algn="l" rtl="0">
              <a:lnSpc>
                <a:spcPct val="90000"/>
              </a:lnSpc>
              <a:spcBef>
                <a:spcPts val="0"/>
              </a:spcBef>
              <a:spcAft>
                <a:spcPts val="0"/>
              </a:spcAft>
              <a:buNone/>
            </a:pPr>
            <a:endParaRPr b="1"/>
          </a:p>
          <a:p>
            <a:pPr marL="0" lvl="0" indent="0" algn="l" rtl="0">
              <a:lnSpc>
                <a:spcPct val="90000"/>
              </a:lnSpc>
              <a:spcBef>
                <a:spcPts val="1000"/>
              </a:spcBef>
              <a:spcAft>
                <a:spcPts val="1600"/>
              </a:spcAft>
              <a:buNone/>
            </a:pPr>
          </a:p>
        </p:txBody>
      </p:sp>
      <p:pic>
        <p:nvPicPr>
          <p:cNvPr id="118" name="Google Shape;118;p17"/>
          <p:cNvPicPr preferRelativeResize="0"/>
          <p:nvPr/>
        </p:nvPicPr>
        <p:blipFill>
          <a:blip r:embed="rId2"/>
          <a:stretch>
            <a:fillRect/>
          </a:stretch>
        </p:blipFill>
        <p:spPr>
          <a:xfrm>
            <a:off x="838200" y="2814550"/>
            <a:ext cx="2821425" cy="2667000"/>
          </a:xfrm>
          <a:prstGeom prst="rect">
            <a:avLst/>
          </a:prstGeom>
          <a:noFill/>
          <a:ln>
            <a:noFill/>
          </a:ln>
        </p:spPr>
      </p:pic>
      <p:pic>
        <p:nvPicPr>
          <p:cNvPr id="119" name="Google Shape;119;p17"/>
          <p:cNvPicPr preferRelativeResize="0"/>
          <p:nvPr/>
        </p:nvPicPr>
        <p:blipFill>
          <a:blip r:embed="rId3"/>
          <a:stretch>
            <a:fillRect/>
          </a:stretch>
        </p:blipFill>
        <p:spPr>
          <a:xfrm>
            <a:off x="4855525" y="2814550"/>
            <a:ext cx="2667000" cy="2667000"/>
          </a:xfrm>
          <a:prstGeom prst="rect">
            <a:avLst/>
          </a:prstGeom>
          <a:noFill/>
          <a:ln>
            <a:noFill/>
          </a:ln>
        </p:spPr>
      </p:pic>
      <p:pic>
        <p:nvPicPr>
          <p:cNvPr id="120" name="Google Shape;120;p17"/>
          <p:cNvPicPr preferRelativeResize="0"/>
          <p:nvPr/>
        </p:nvPicPr>
        <p:blipFill>
          <a:blip r:embed="rId4"/>
          <a:stretch>
            <a:fillRect/>
          </a:stretch>
        </p:blipFill>
        <p:spPr>
          <a:xfrm>
            <a:off x="8718425" y="2814550"/>
            <a:ext cx="2667000" cy="2667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24" name="Shape 124"/>
        <p:cNvGrpSpPr/>
        <p:nvPr/>
      </p:nvGrpSpPr>
      <p:grpSpPr>
        <a:xfrm>
          <a:off x="0" y="0"/>
          <a:ext cx="0" cy="0"/>
          <a:chOff x="0" y="0"/>
          <a:chExt cx="0" cy="0"/>
        </a:xfrm>
      </p:grpSpPr>
      <p:sp>
        <p:nvSpPr>
          <p:cNvPr id="125" name="Google Shape;125;p18"/>
          <p:cNvSpPr txBox="1"/>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panose="02020603050405020304"/>
              <a:buNone/>
            </a:pPr>
            <a:r>
              <a:rPr lang="en-US">
                <a:latin typeface="Lato" panose="020F0502020204030203"/>
                <a:ea typeface="Lato" panose="020F0502020204030203"/>
                <a:cs typeface="Lato" panose="020F0502020204030203"/>
                <a:sym typeface="Lato" panose="020F0502020204030203"/>
              </a:rPr>
              <a:t>Shortcomings</a:t>
            </a:r>
            <a:endParaRPr>
              <a:latin typeface="Lato" panose="020F0502020204030203"/>
              <a:ea typeface="Lato" panose="020F0502020204030203"/>
              <a:cs typeface="Lato" panose="020F0502020204030203"/>
              <a:sym typeface="Lato" panose="020F0502020204030203"/>
            </a:endParaRPr>
          </a:p>
        </p:txBody>
      </p:sp>
      <p:sp>
        <p:nvSpPr>
          <p:cNvPr id="126" name="Google Shape;126;p18"/>
          <p:cNvSpPr txBox="1"/>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p>
            <a:pPr marL="457200" lvl="0" indent="-476250" algn="just" rtl="0">
              <a:spcBef>
                <a:spcPts val="0"/>
              </a:spcBef>
              <a:spcAft>
                <a:spcPts val="0"/>
              </a:spcAft>
              <a:buSzPts val="3900"/>
              <a:buChar char="●"/>
            </a:pPr>
            <a:r>
              <a:rPr lang="en-US" sz="3800"/>
              <a:t>High Gas Fees on Ethereum Blockchain</a:t>
            </a:r>
            <a:endParaRPr sz="3800"/>
          </a:p>
          <a:p>
            <a:pPr marL="457200" lvl="0" indent="-476250" algn="just" rtl="0">
              <a:spcBef>
                <a:spcPts val="0"/>
              </a:spcBef>
              <a:spcAft>
                <a:spcPts val="0"/>
              </a:spcAft>
              <a:buSzPts val="3900"/>
              <a:buChar char="●"/>
            </a:pPr>
            <a:r>
              <a:rPr lang="en-US" sz="3800"/>
              <a:t>Regulatory Uncertainty in Token Classification</a:t>
            </a:r>
            <a:endParaRPr sz="3800"/>
          </a:p>
          <a:p>
            <a:pPr marL="457200" lvl="0" indent="-476250" algn="just" rtl="0">
              <a:spcBef>
                <a:spcPts val="0"/>
              </a:spcBef>
              <a:spcAft>
                <a:spcPts val="0"/>
              </a:spcAft>
              <a:buSzPts val="3900"/>
              <a:buChar char="●"/>
            </a:pPr>
            <a:r>
              <a:rPr lang="en-US" sz="3800"/>
              <a:t>Centralization Risks in Governance and Token Distribution</a:t>
            </a:r>
            <a:endParaRPr sz="3800"/>
          </a:p>
          <a:p>
            <a:pPr marL="457200" lvl="0" indent="-476250" algn="just" rtl="0">
              <a:spcBef>
                <a:spcPts val="0"/>
              </a:spcBef>
              <a:spcAft>
                <a:spcPts val="0"/>
              </a:spcAft>
              <a:buSzPts val="3900"/>
              <a:buChar char="●"/>
            </a:pPr>
            <a:r>
              <a:rPr lang="en-US" sz="3800"/>
              <a:t>Security Vulnerabilities in Smart Contracts and Protocols</a:t>
            </a:r>
            <a:r>
              <a:rPr lang="en-US" sz="3800"/>
              <a:t> </a:t>
            </a:r>
            <a:endParaRPr sz="3800"/>
          </a:p>
        </p:txBody>
      </p:sp>
      <p:pic>
        <p:nvPicPr>
          <p:cNvPr id="127" name="Google Shape;127;p18"/>
          <p:cNvPicPr preferRelativeResize="0"/>
          <p:nvPr/>
        </p:nvPicPr>
        <p:blipFill>
          <a:blip r:embed="rId1"/>
          <a:stretch>
            <a:fillRect/>
          </a:stretch>
        </p:blipFill>
        <p:spPr>
          <a:xfrm>
            <a:off x="10366375" y="0"/>
            <a:ext cx="1825625" cy="18256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31" name="Shape 131"/>
        <p:cNvGrpSpPr/>
        <p:nvPr/>
      </p:nvGrpSpPr>
      <p:grpSpPr>
        <a:xfrm>
          <a:off x="0" y="0"/>
          <a:ext cx="0" cy="0"/>
          <a:chOff x="0" y="0"/>
          <a:chExt cx="0" cy="0"/>
        </a:xfrm>
      </p:grpSpPr>
      <p:sp>
        <p:nvSpPr>
          <p:cNvPr id="132" name="Google Shape;132;p19"/>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panose="02020603050405020304"/>
              <a:buNone/>
            </a:pPr>
            <a:r>
              <a:rPr lang="en-US">
                <a:latin typeface="Lato" panose="020F0502020204030203"/>
                <a:ea typeface="Lato" panose="020F0502020204030203"/>
                <a:cs typeface="Lato" panose="020F0502020204030203"/>
                <a:sym typeface="Lato" panose="020F0502020204030203"/>
              </a:rPr>
              <a:t>Our Solution</a:t>
            </a:r>
            <a:endParaRPr>
              <a:latin typeface="Lato" panose="020F0502020204030203"/>
              <a:ea typeface="Lato" panose="020F0502020204030203"/>
              <a:cs typeface="Lato" panose="020F0502020204030203"/>
              <a:sym typeface="Lato" panose="020F0502020204030203"/>
            </a:endParaRPr>
          </a:p>
        </p:txBody>
      </p:sp>
      <p:sp>
        <p:nvSpPr>
          <p:cNvPr id="133" name="Google Shape;133;p19"/>
          <p:cNvSpPr txBox="1"/>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355600" algn="just" rtl="0">
              <a:spcBef>
                <a:spcPts val="0"/>
              </a:spcBef>
              <a:spcAft>
                <a:spcPts val="0"/>
              </a:spcAft>
              <a:buSzPts val="3800"/>
              <a:buChar char="●"/>
            </a:pPr>
            <a:r>
              <a:rPr lang="en-US" sz="2700"/>
              <a:t>BCrypty introduces a revolutionary platform: a Trusted Peer-to-Peer Blockchain-Based system enabling swift and secure money transfers</a:t>
            </a:r>
            <a:endParaRPr sz="2700"/>
          </a:p>
          <a:p>
            <a:pPr marL="228600" lvl="0" indent="0" algn="l" rtl="0">
              <a:lnSpc>
                <a:spcPct val="90000"/>
              </a:lnSpc>
              <a:spcBef>
                <a:spcPts val="1600"/>
              </a:spcBef>
              <a:spcAft>
                <a:spcPts val="0"/>
              </a:spcAft>
              <a:buNone/>
            </a:pPr>
            <a:endParaRPr sz="2700"/>
          </a:p>
          <a:p>
            <a:pPr marL="457200" lvl="0" indent="-406400" algn="l" rtl="0">
              <a:lnSpc>
                <a:spcPct val="90000"/>
              </a:lnSpc>
              <a:spcBef>
                <a:spcPts val="1600"/>
              </a:spcBef>
              <a:spcAft>
                <a:spcPts val="0"/>
              </a:spcAft>
              <a:buSzPts val="2800"/>
              <a:buChar char="●"/>
            </a:pPr>
            <a:r>
              <a:rPr lang="en-US" sz="2700"/>
              <a:t>Swift and Secure Money Transfers.</a:t>
            </a:r>
            <a:endParaRPr sz="2700"/>
          </a:p>
          <a:p>
            <a:pPr marL="457200" lvl="0" indent="-406400" algn="l" rtl="0">
              <a:lnSpc>
                <a:spcPct val="90000"/>
              </a:lnSpc>
              <a:spcBef>
                <a:spcPts val="0"/>
              </a:spcBef>
              <a:spcAft>
                <a:spcPts val="0"/>
              </a:spcAft>
              <a:buSzPts val="2800"/>
              <a:buChar char="●"/>
            </a:pPr>
            <a:r>
              <a:rPr lang="en-US" sz="2700"/>
              <a:t>No KYC.</a:t>
            </a:r>
            <a:endParaRPr sz="2700"/>
          </a:p>
          <a:p>
            <a:pPr marL="457200" lvl="0" indent="-406400" algn="l" rtl="0">
              <a:lnSpc>
                <a:spcPct val="90000"/>
              </a:lnSpc>
              <a:spcBef>
                <a:spcPts val="0"/>
              </a:spcBef>
              <a:spcAft>
                <a:spcPts val="0"/>
              </a:spcAft>
              <a:buSzPts val="2800"/>
              <a:buChar char="●"/>
            </a:pPr>
            <a:r>
              <a:rPr lang="en-US" sz="2700"/>
              <a:t>Decentralized Governance.</a:t>
            </a:r>
            <a:endParaRPr sz="2700"/>
          </a:p>
          <a:p>
            <a:pPr marL="457200" lvl="0" indent="-406400" algn="l" rtl="0">
              <a:lnSpc>
                <a:spcPct val="90000"/>
              </a:lnSpc>
              <a:spcBef>
                <a:spcPts val="0"/>
              </a:spcBef>
              <a:spcAft>
                <a:spcPts val="0"/>
              </a:spcAft>
              <a:buSzPts val="2800"/>
              <a:buChar char="●"/>
            </a:pPr>
            <a:r>
              <a:rPr lang="en-US" sz="2700"/>
              <a:t>Low Fees.</a:t>
            </a:r>
            <a:endParaRPr sz="2700"/>
          </a:p>
        </p:txBody>
      </p:sp>
      <p:pic>
        <p:nvPicPr>
          <p:cNvPr id="134" name="Google Shape;134;p19"/>
          <p:cNvPicPr preferRelativeResize="0"/>
          <p:nvPr/>
        </p:nvPicPr>
        <p:blipFill>
          <a:blip r:embed="rId1"/>
          <a:stretch>
            <a:fillRect/>
          </a:stretch>
        </p:blipFill>
        <p:spPr>
          <a:xfrm>
            <a:off x="7437600" y="3071675"/>
            <a:ext cx="3305376" cy="1859250"/>
          </a:xfrm>
          <a:prstGeom prst="rect">
            <a:avLst/>
          </a:prstGeom>
          <a:noFill/>
          <a:ln>
            <a:noFill/>
          </a:ln>
        </p:spPr>
      </p:pic>
      <p:pic>
        <p:nvPicPr>
          <p:cNvPr id="135" name="Google Shape;135;p19"/>
          <p:cNvPicPr preferRelativeResize="0"/>
          <p:nvPr/>
        </p:nvPicPr>
        <p:blipFill>
          <a:blip r:embed="rId2"/>
          <a:stretch>
            <a:fillRect/>
          </a:stretch>
        </p:blipFill>
        <p:spPr>
          <a:xfrm>
            <a:off x="10332750" y="0"/>
            <a:ext cx="1859251" cy="18592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39" name="Shape 139"/>
        <p:cNvGrpSpPr/>
        <p:nvPr/>
      </p:nvGrpSpPr>
      <p:grpSpPr>
        <a:xfrm>
          <a:off x="0" y="0"/>
          <a:ext cx="0" cy="0"/>
          <a:chOff x="0" y="0"/>
          <a:chExt cx="0" cy="0"/>
        </a:xfrm>
      </p:grpSpPr>
      <p:sp>
        <p:nvSpPr>
          <p:cNvPr id="140" name="Google Shape;140;p20"/>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panose="02020603050405020304"/>
              <a:buNone/>
            </a:pPr>
            <a:r>
              <a:rPr lang="en-US">
                <a:latin typeface="Lato" panose="020F0502020204030203"/>
                <a:ea typeface="Lato" panose="020F0502020204030203"/>
                <a:cs typeface="Lato" panose="020F0502020204030203"/>
                <a:sym typeface="Lato" panose="020F0502020204030203"/>
              </a:rPr>
              <a:t>Problem statement</a:t>
            </a:r>
            <a:endParaRPr>
              <a:latin typeface="Lato" panose="020F0502020204030203"/>
              <a:ea typeface="Lato" panose="020F0502020204030203"/>
              <a:cs typeface="Lato" panose="020F0502020204030203"/>
              <a:sym typeface="Lato" panose="020F0502020204030203"/>
            </a:endParaRPr>
          </a:p>
        </p:txBody>
      </p:sp>
      <p:sp>
        <p:nvSpPr>
          <p:cNvPr id="141" name="Google Shape;141;p20"/>
          <p:cNvSpPr txBox="1"/>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lnSpcReduction="10000"/>
          </a:bodyPr>
          <a:lstStyle/>
          <a:p>
            <a:pPr marL="228600" lvl="0" indent="-50800" algn="l" rtl="0">
              <a:spcBef>
                <a:spcPts val="1000"/>
              </a:spcBef>
              <a:spcAft>
                <a:spcPts val="0"/>
              </a:spcAft>
              <a:buClr>
                <a:schemeClr val="dk1"/>
              </a:buClr>
              <a:buSzPts val="1100"/>
              <a:buFont typeface="Arial" panose="020B0604020202020204"/>
              <a:buNone/>
            </a:pPr>
            <a:r>
              <a:rPr lang="en-US" sz="2910" b="1"/>
              <a:t>Impediments to DeFi and Blockchain Advancement</a:t>
            </a:r>
            <a:endParaRPr sz="2910" b="1"/>
          </a:p>
          <a:p>
            <a:pPr marL="228600" lvl="0" indent="-50800" algn="just" rtl="0">
              <a:spcBef>
                <a:spcPts val="1600"/>
              </a:spcBef>
              <a:spcAft>
                <a:spcPts val="0"/>
              </a:spcAft>
              <a:buClr>
                <a:schemeClr val="dk1"/>
              </a:buClr>
              <a:buSzPts val="1100"/>
              <a:buFont typeface="Arial" panose="020B0604020202020204"/>
              <a:buNone/>
            </a:pPr>
            <a:r>
              <a:rPr lang="en-US" sz="2550"/>
              <a:t>The growth of decentralized finance (DeFi) platforms and blockchain apps is facing several big problems. High gas fees on the Ethereum blockchain make transactions expensive and hard for people to afford. Unclear regulations about how tokens are classified slow down innovation on these platforms. Centralized control in governance and token distribution threatens the goal of decentralization. Also, security issues in smart contracts put users' money at risk, making it hard for people to trust DeFi systems.</a:t>
            </a:r>
            <a:endParaRPr sz="2550"/>
          </a:p>
          <a:p>
            <a:pPr marL="228600" lvl="0" indent="-50800" algn="l" rtl="0">
              <a:spcBef>
                <a:spcPts val="1600"/>
              </a:spcBef>
              <a:spcAft>
                <a:spcPts val="0"/>
              </a:spcAft>
              <a:buClr>
                <a:schemeClr val="dk1"/>
              </a:buClr>
              <a:buSzPts val="1100"/>
              <a:buFont typeface="Arial" panose="020B0604020202020204"/>
              <a:buNone/>
            </a:pPr>
            <a:endParaRPr b="1"/>
          </a:p>
          <a:p>
            <a:pPr marL="228600" lvl="0" indent="-50800" algn="l" rtl="0">
              <a:lnSpc>
                <a:spcPct val="90000"/>
              </a:lnSpc>
              <a:spcBef>
                <a:spcPts val="1600"/>
              </a:spcBef>
              <a:spcAft>
                <a:spcPts val="0"/>
              </a:spcAft>
              <a:buClr>
                <a:schemeClr val="dk1"/>
              </a:buClr>
              <a:buSzPts val="2800"/>
              <a:buNone/>
            </a:pPr>
            <a:endParaRPr b="1"/>
          </a:p>
          <a:p>
            <a:pPr marL="228600" lvl="0" indent="0" algn="l" rtl="0">
              <a:lnSpc>
                <a:spcPct val="90000"/>
              </a:lnSpc>
              <a:spcBef>
                <a:spcPts val="1000"/>
              </a:spcBef>
              <a:spcAft>
                <a:spcPts val="1600"/>
              </a:spcAft>
              <a:buNone/>
            </a:pPr>
          </a:p>
        </p:txBody>
      </p:sp>
      <p:pic>
        <p:nvPicPr>
          <p:cNvPr id="142" name="Google Shape;142;p20"/>
          <p:cNvPicPr preferRelativeResize="0"/>
          <p:nvPr/>
        </p:nvPicPr>
        <p:blipFill>
          <a:blip r:embed="rId1"/>
          <a:stretch>
            <a:fillRect/>
          </a:stretch>
        </p:blipFill>
        <p:spPr>
          <a:xfrm>
            <a:off x="10048863" y="-12"/>
            <a:ext cx="2143125" cy="2143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46" name="Shape 146"/>
        <p:cNvGrpSpPr/>
        <p:nvPr/>
      </p:nvGrpSpPr>
      <p:grpSpPr>
        <a:xfrm>
          <a:off x="0" y="0"/>
          <a:ext cx="0" cy="0"/>
          <a:chOff x="0" y="0"/>
          <a:chExt cx="0" cy="0"/>
        </a:xfrm>
      </p:grpSpPr>
      <p:sp>
        <p:nvSpPr>
          <p:cNvPr id="147" name="Google Shape;147;p21"/>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panose="02020603050405020304"/>
              <a:buNone/>
            </a:pPr>
            <a:r>
              <a:rPr lang="en-US">
                <a:latin typeface="Lato" panose="020F0502020204030203"/>
                <a:ea typeface="Lato" panose="020F0502020204030203"/>
                <a:cs typeface="Lato" panose="020F0502020204030203"/>
                <a:sym typeface="Lato" panose="020F0502020204030203"/>
              </a:rPr>
              <a:t>Proposed solution</a:t>
            </a:r>
            <a:endParaRPr>
              <a:latin typeface="Lato" panose="020F0502020204030203"/>
              <a:ea typeface="Lato" panose="020F0502020204030203"/>
              <a:cs typeface="Lato" panose="020F0502020204030203"/>
              <a:sym typeface="Lato" panose="020F0502020204030203"/>
            </a:endParaRPr>
          </a:p>
        </p:txBody>
      </p:sp>
      <p:sp>
        <p:nvSpPr>
          <p:cNvPr id="148" name="Google Shape;148;p21"/>
          <p:cNvSpPr txBox="1"/>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361950" algn="just" rtl="0">
              <a:spcBef>
                <a:spcPts val="0"/>
              </a:spcBef>
              <a:spcAft>
                <a:spcPts val="0"/>
              </a:spcAft>
              <a:buSzPts val="3900"/>
              <a:buChar char="●"/>
            </a:pPr>
            <a:r>
              <a:rPr lang="en-US" sz="2800"/>
              <a:t>Foster financial inclusion through decentralized finance (De-Fi) solutions.</a:t>
            </a:r>
            <a:endParaRPr sz="2800"/>
          </a:p>
          <a:p>
            <a:pPr marL="228600" lvl="0" indent="-361950" algn="just" rtl="0">
              <a:spcBef>
                <a:spcPts val="1600"/>
              </a:spcBef>
              <a:spcAft>
                <a:spcPts val="0"/>
              </a:spcAft>
              <a:buSzPts val="3900"/>
              <a:buChar char="●"/>
            </a:pPr>
            <a:r>
              <a:rPr lang="en-US" sz="2800"/>
              <a:t>Ensure trust and transparency in financial transactions using blockchain technology.</a:t>
            </a:r>
            <a:endParaRPr sz="2800"/>
          </a:p>
          <a:p>
            <a:pPr marL="228600" lvl="0" indent="-361950" algn="just" rtl="0">
              <a:spcBef>
                <a:spcPts val="1600"/>
              </a:spcBef>
              <a:spcAft>
                <a:spcPts val="0"/>
              </a:spcAft>
              <a:buSzPts val="3900"/>
              <a:buChar char="●"/>
            </a:pPr>
            <a:r>
              <a:rPr lang="en-US" sz="2800"/>
              <a:t>Reduce transaction costs by leveraging decentralized networks.</a:t>
            </a:r>
            <a:endParaRPr sz="2800"/>
          </a:p>
          <a:p>
            <a:pPr marL="228600" lvl="0" indent="-361950" algn="just" rtl="0">
              <a:spcBef>
                <a:spcPts val="1600"/>
              </a:spcBef>
              <a:spcAft>
                <a:spcPts val="1600"/>
              </a:spcAft>
              <a:buSzPts val="3900"/>
              <a:buChar char="●"/>
            </a:pPr>
            <a:r>
              <a:rPr lang="en-US" sz="2800"/>
              <a:t>Drive innovation in finance by merging De-Fi, and Decentralized Governance.</a:t>
            </a:r>
            <a:endParaRPr sz="2800"/>
          </a:p>
        </p:txBody>
      </p:sp>
      <p:pic>
        <p:nvPicPr>
          <p:cNvPr id="149" name="Google Shape;149;p21"/>
          <p:cNvPicPr preferRelativeResize="0"/>
          <p:nvPr/>
        </p:nvPicPr>
        <p:blipFill>
          <a:blip r:embed="rId1"/>
          <a:stretch>
            <a:fillRect/>
          </a:stretch>
        </p:blipFill>
        <p:spPr>
          <a:xfrm>
            <a:off x="10287000" y="0"/>
            <a:ext cx="1905000" cy="1905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53" name="Shape 153"/>
        <p:cNvGrpSpPr/>
        <p:nvPr/>
      </p:nvGrpSpPr>
      <p:grpSpPr>
        <a:xfrm>
          <a:off x="0" y="0"/>
          <a:ext cx="0" cy="0"/>
          <a:chOff x="0" y="0"/>
          <a:chExt cx="0" cy="0"/>
        </a:xfrm>
      </p:grpSpPr>
      <p:sp>
        <p:nvSpPr>
          <p:cNvPr id="154" name="Google Shape;154;p22"/>
          <p:cNvSpPr txBox="1"/>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panose="02020603050405020304"/>
              <a:buNone/>
            </a:pPr>
            <a:r>
              <a:rPr lang="en-US">
                <a:latin typeface="Lato" panose="020F0502020204030203"/>
                <a:ea typeface="Lato" panose="020F0502020204030203"/>
                <a:cs typeface="Lato" panose="020F0502020204030203"/>
                <a:sym typeface="Lato" panose="020F0502020204030203"/>
              </a:rPr>
              <a:t>Use case </a:t>
            </a:r>
            <a:endParaRPr>
              <a:latin typeface="Lato" panose="020F0502020204030203"/>
              <a:ea typeface="Lato" panose="020F0502020204030203"/>
              <a:cs typeface="Lato" panose="020F0502020204030203"/>
              <a:sym typeface="Lato" panose="020F0502020204030203"/>
            </a:endParaRPr>
          </a:p>
        </p:txBody>
      </p:sp>
      <p:pic>
        <p:nvPicPr>
          <p:cNvPr id="155" name="Google Shape;155;p22"/>
          <p:cNvPicPr preferRelativeResize="0"/>
          <p:nvPr/>
        </p:nvPicPr>
        <p:blipFill>
          <a:blip r:embed="rId1"/>
          <a:stretch>
            <a:fillRect/>
          </a:stretch>
        </p:blipFill>
        <p:spPr>
          <a:xfrm>
            <a:off x="2486750" y="1366975"/>
            <a:ext cx="6423930" cy="5491024"/>
          </a:xfrm>
          <a:prstGeom prst="rect">
            <a:avLst/>
          </a:prstGeom>
          <a:noFill/>
          <a:ln>
            <a:noFill/>
          </a:ln>
        </p:spPr>
      </p:pic>
      <p:pic>
        <p:nvPicPr>
          <p:cNvPr id="156" name="Google Shape;156;p22"/>
          <p:cNvPicPr preferRelativeResize="0"/>
          <p:nvPr/>
        </p:nvPicPr>
        <p:blipFill>
          <a:blip r:embed="rId2"/>
          <a:stretch>
            <a:fillRect/>
          </a:stretch>
        </p:blipFill>
        <p:spPr>
          <a:xfrm>
            <a:off x="10287005" y="0"/>
            <a:ext cx="1905000" cy="1905000"/>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6394</Words>
  <Application>WPS Presentation</Application>
  <PresentationFormat/>
  <Paragraphs>207</Paragraphs>
  <Slides>25</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25</vt:i4>
      </vt:variant>
    </vt:vector>
  </HeadingPairs>
  <TitlesOfParts>
    <vt:vector size="36" baseType="lpstr">
      <vt:lpstr>Arial</vt:lpstr>
      <vt:lpstr>SimSun</vt:lpstr>
      <vt:lpstr>Wingdings</vt:lpstr>
      <vt:lpstr>Arial</vt:lpstr>
      <vt:lpstr>Raleway</vt:lpstr>
      <vt:lpstr>Lato</vt:lpstr>
      <vt:lpstr>Times New Roman</vt:lpstr>
      <vt:lpstr>Microsoft YaHei</vt:lpstr>
      <vt:lpstr>Arial Unicode MS</vt:lpstr>
      <vt:lpstr>Calibri</vt:lpstr>
      <vt:lpstr>Streamline</vt:lpstr>
      <vt:lpstr>BCrypty: Secure Swap Blockchain Bridge  </vt:lpstr>
      <vt:lpstr>Outline</vt:lpstr>
      <vt:lpstr>Introduction						</vt:lpstr>
      <vt:lpstr>Background</vt:lpstr>
      <vt:lpstr>Shortcomings</vt:lpstr>
      <vt:lpstr>Our Solution</vt:lpstr>
      <vt:lpstr>Problem statement</vt:lpstr>
      <vt:lpstr>Proposed solution</vt:lpstr>
      <vt:lpstr>Use case </vt:lpstr>
      <vt:lpstr>Activity diagram</vt:lpstr>
      <vt:lpstr>Sequence diagram</vt:lpstr>
      <vt:lpstr>Function and Non-functional requirements</vt:lpstr>
      <vt:lpstr>Novelty</vt:lpstr>
      <vt:lpstr>Interface</vt:lpstr>
      <vt:lpstr>Interface</vt:lpstr>
      <vt:lpstr>Interface</vt:lpstr>
      <vt:lpstr>Interface</vt:lpstr>
      <vt:lpstr>Interface</vt:lpstr>
      <vt:lpstr>Testing </vt:lpstr>
      <vt:lpstr>Testing </vt:lpstr>
      <vt:lpstr>Testing </vt:lpstr>
      <vt:lpstr>Test Cases </vt:lpstr>
      <vt:lpstr>Test Cases </vt:lpstr>
      <vt:lpstr>Implementation</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BCrypty: Secure Swap Blockchain Bridge  </dc:title>
  <dc:creator/>
  <cp:lastModifiedBy>SkullCrawler</cp:lastModifiedBy>
  <cp:revision>1</cp:revision>
  <dcterms:created xsi:type="dcterms:W3CDTF">2024-07-02T10:26:40Z</dcterms:created>
  <dcterms:modified xsi:type="dcterms:W3CDTF">2024-07-02T10:26:42Z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C1A8D1C34B814987B5FFB29EEB9A4188_12</vt:lpwstr>
  </property>
  <property fmtid="{D5CDD505-2E9C-101B-9397-08002B2CF9AE}" pid="3" name="KSOProductBuildVer">
    <vt:lpwstr>1033-12.2.0.13472</vt:lpwstr>
  </property>
</Properties>
</file>